
<file path=[Content_Types].xml><?xml version="1.0" encoding="utf-8"?>
<Types xmlns="http://schemas.openxmlformats.org/package/2006/content-types">
  <Default Extension="fntdata" ContentType="application/x-fontdata"/>
  <Default Extension="gif" ContentType="video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36"/>
  </p:notesMasterIdLst>
  <p:sldIdLst>
    <p:sldId id="271" r:id="rId5"/>
    <p:sldId id="277" r:id="rId6"/>
    <p:sldId id="500" r:id="rId7"/>
    <p:sldId id="501" r:id="rId8"/>
    <p:sldId id="502" r:id="rId9"/>
    <p:sldId id="520" r:id="rId10"/>
    <p:sldId id="503" r:id="rId11"/>
    <p:sldId id="521" r:id="rId12"/>
    <p:sldId id="523" r:id="rId13"/>
    <p:sldId id="535" r:id="rId14"/>
    <p:sldId id="511" r:id="rId15"/>
    <p:sldId id="522" r:id="rId16"/>
    <p:sldId id="525" r:id="rId17"/>
    <p:sldId id="524" r:id="rId18"/>
    <p:sldId id="504" r:id="rId19"/>
    <p:sldId id="505" r:id="rId20"/>
    <p:sldId id="508" r:id="rId21"/>
    <p:sldId id="507" r:id="rId22"/>
    <p:sldId id="513" r:id="rId23"/>
    <p:sldId id="537" r:id="rId24"/>
    <p:sldId id="536" r:id="rId25"/>
    <p:sldId id="526" r:id="rId26"/>
    <p:sldId id="527" r:id="rId27"/>
    <p:sldId id="529" r:id="rId28"/>
    <p:sldId id="530" r:id="rId29"/>
    <p:sldId id="531" r:id="rId30"/>
    <p:sldId id="528" r:id="rId31"/>
    <p:sldId id="532" r:id="rId32"/>
    <p:sldId id="510" r:id="rId33"/>
    <p:sldId id="534" r:id="rId34"/>
    <p:sldId id="533" r:id="rId35"/>
  </p:sldIdLst>
  <p:sldSz cx="12192000" cy="6858000"/>
  <p:notesSz cx="6858000" cy="9144000"/>
  <p:embeddedFontLst>
    <p:embeddedFont>
      <p:font typeface="Franklin Gothic Demi Cond" panose="020B0706030402020204" pitchFamily="34" charset="0"/>
      <p:regular r:id="rId37"/>
      <p:bold r:id="rId38"/>
    </p:embeddedFont>
    <p:embeddedFont>
      <p:font typeface="Impact" panose="020B0806030902050204" pitchFamily="34" charset="0"/>
      <p:regular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7674" autoAdjust="0"/>
  </p:normalViewPr>
  <p:slideViewPr>
    <p:cSldViewPr snapToGrid="0">
      <p:cViewPr>
        <p:scale>
          <a:sx n="75" d="100"/>
          <a:sy n="75" d="100"/>
        </p:scale>
        <p:origin x="141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34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1T19:51:0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639 1578 1616,'1'0'135,"-1"1"0,0-1 0,0 0 0,0 1 0,0-1 0,0 0 0,1 1 0,-1-1 0,0 0 0,0 0 0,0 1 0,1-1 0,-1 0-1,0 0 1,1 1 0,-1-1 0,0 0 0,0 0 0,1 0 0,-1 1 0,0-1 0,1 0 0,-1 0 0,0 0 0,1 0 0,-1 0 0,0 0 0,1 0-1,-1 0 1,0 0 0,1 0 0,-1 0 0,1 0 0,-1 0 0,0 0-135,18-1-622,-11 0 925,12 0-329,1-1 0,0-1-1,0-1 1,-1-1 0,9-3 26,18-5-150,4 1 217,22-1-67,-13 2-2,-22 6-5,0 1 0,0 2 0,26 2 7,18-1-6,47 0-4,52-2-4,-36-8 7,37-1 0,-73 12-1,0 5 0,0 4 0,52 14 8,263 33-11,0-23-23,-99-10 7,-130-9 31,82 7 140,242 45 636,33 19-44,-186-23-184,-200-32-157,427 84 834,-208-21-793,-142-32-262,408 101 287,-59-12 956,-562-142-1319,598 142 1046,-35-10-1002,-373-75-113,61 34-29,151 73-17,-216-88-83,217 85-20,-332-128 152,-49-18-26,38 9-6,-67-24 2,-22-8 7,0 0 0,0 1 0,0-1-1,1 0 1,-1 0 0,0 0 0,0 0 0,0 0 0,0 0 0,0 0 0,0 0 0,0 1 0,0-1 0,0 0 0,0 0-1,0 0 1,0 0 0,0 0 0,0 0 0,0 0 0,0 1 0,0-1 0,-1 0 0,1 0 0,0 0 0,0 0 0,0 0-1,0 0 1,0 0 0,0 0 0,0 1 0,0-1 0,0 0 0,0 0 0,0 0 0,0 0 0,-1 0 0,1 0 0,0 0-1,0 0 1,0 0 0,0 0 0,0 0 0,0 0 0,0 0 0,0 0 0,-1 0 0,1 0 0,0 0 0,0 0 0,0 0-1,0 0 1,0 0-9,-4-1-1072,2-5-4459,2 6 2908</inkml:trace>
  <inkml:trace contextRef="#ctx0" brushRef="#br0" timeOffset="5824.13">606 1681 720</inkml:trace>
  <inkml:trace contextRef="#ctx0" brushRef="#br0" timeOffset="10068.885">674 1790 984,'-119'-40'1563,"94"28"-188,25 12-1312,0 0 0,-1 0 0,1 0 0,0 0 0,0 0 0,0-1 0,0 1-1,0 0 1,0 0 0,0 0 0,0 0 0,0 0 0,-1 0 0,1 0 0,0-1 0,0 1-1,0 0 1,0 0 0,0 0 0,0 0 0,0 0 0,0-1 0,0 1 0,0 0-1,0 0 1,0 0 0,0 0 0,0 0 0,0-1 0,0 1 0,0 0 0,0 0 0,0 0-1,1 0 1,-1 0 0,0 0 0,0-1 0,0 1 0,0 0 0,0 0 0,0 0 0,0 0-1,0 0 1,0 0 0,1 0 0,-1 0 0,0 0 0,0-1 0,0 1-63,2-4 3013,-2 4-2470,0 0-166,0 0-208,14 0-134,0 1 0,0 1 1,7 2-36,7 1 48,-11-2-27,36 5 311,-1 3-1,40 14-331,20 11 455,2-6 0,1-4 1,20-2-456,139 19 762,192 60-762,-140-11 171,-226-63-150,425 122-3,-381-109-24,313 100-19,-331-99 20,382 142-21,-264-81 0,152 93 26,277 160-23,-428-233 15,244 128 0,101 88 19,-439-251-5,320 189 25,-16 0-6,166 151-3,-364-258-21,115 80 0,172 165 46,-66-42 282,-129-74 170,-279-236-404,129 111 25,-194-171-123,11 8-79,0 1 1,0 0 0,-2 1 0,1 1-1,-2 0 1,0 1 0,2 4 81,30 52-2203,-45-70 2063,1-1 1,0 0-1,-1 1 1,1-1 0,-1 0-1,1 1 1,-1-1-1,0 0 1,0 1 0,1-1-1,-1 1 1,0-1-1,0 1 1,0-1 0,-1 0-1,1 1 1,0-1-1,-1 1 1,1-1-1,0 0 1,-1 1 139,1-1-143,-1 0 1,1-1-1,-1 1 0,1 0 1,0 0-1,-1 0 1,0-1-1,1 1 0,-1 0 1,1 0-1,-1-1 0,0 1 1,0-1-1,1 1 0,-1-1 1,0 1-1,0-1 1,0 1-1,0-1 0,1 0 1,-1 1-1,0-1 0,0 0 1,0 0-1,0 0 0,0 1 1,0-1-1,0 0 0,0 0 1,0-1 142,-25-1-2927</inkml:trace>
  <inkml:trace contextRef="#ctx0" brushRef="#br0" timeOffset="11890.454">402 1872 1712,'60'73'1306,"-58"-71"-1139,-1-1-1,0 1 1,1-1 0,0 1-1,-1-1 1,1 0 0,0 0 0,-1 0-1,1 0 1,0 0 0,0 0-1,0 0 1,0-1 0,0 1 0,0-1-1,0 1 1,0-1 0,0 0-1,0 0 1,0 0 0,0 0-1,0 0 1,1 0 0,-1-1 0,0 1-1,0 0 1,0-1 0,1 0-167,-2 0 241,1 1 0,0 0 0,0-1 0,-1 1 0,1 0 0,0 0 0,-1 0 0,1 0 0,0 1 0,0-1 0,-1 0 0,1 1 0,-1-1 0,1 1 0,0 0 0,0 0-241,32 20-645,-15-9 928,-7-4-286,37 25-9,22 19 12,252 221 277,-269-225-202,185 145 275,-98-82 427,54 60-777,122 173 922,-26 14-450,-21 37-364,-110-124-77,-86-142-21,161 278-2,39 41-140,-110-188-68,-70-92 125,-8 4 1,57 162 74,-70-177 21,-11-27 6,-60-123-59,0-1 0,0 1 0,0-1 0,-1 1 1,1 0-1,-2-1 0,1 1 0,-1 0 1,0 0-1,0 0 0,-1 0 0,-1 4 32,4 13-1261,0-9-4778,-2-17 3184</inkml:trace>
  <inkml:trace contextRef="#ctx0" brushRef="#br0" timeOffset="14632.323">560 1666 520,'-82'-52'908,"80"51"-624,1 1 0,0-1-1,0 0 1,0 0-1,0 0 1,0 0 0,0 0-1,0 0 1,0 0-1,0 0 1,0 0 0,0 0-1,1 0 1,-1-1-1,0 1 1,1 0 0,-1-1-284,1 1 132,0 0 0,0 0 0,0 0 1,0 0-1,0 1 0,0-1 0,0 0 1,1 0-1,-1 0 0,0 0 1,0 0-1,1 0 0,-1 1 0,1-1 1,-1 0-1,1 0 0,-1 1 0,1-1 1,0 0-133,3-3 174,0 0 0,0 1 0,0 0 0,1 0 0,-1 0 0,1 0 0,0 1-174,-1-1 37,27-14 218,-15 8-134,0 1 1,1 0-1,0 1 0,0 1 1,5-1-122,44-13 600,-25 9-139,0-3-1,36-17-460,81-53 455,-67 35-88,70-27-367,7 15 463,33-1-463,-186 58 25,141-50 248,-17 6-29,200-53 291,-336 100-530,179-57 452,22 4-457,302-75 396,-360 90-324,563-131 126,-116 61-126,-410 78-58,605-95 11,33 28-30,1 54-5,28 34 16,-45 7-17,-686 3 10,842 16-1,441 57 10,-247 61-8,-733-56-4,-264-46 0,654 131-4,-39 3 18,12 23 3,-779-187-13,761 210-5,-58 15 47,-26-3 129,-69-32-1388,-567-178 814,529 174 65,-91-2 2377,-340-119-1801,-2 6 1,22 22-239,-98-55 18,-13-9-54,7 9 36,-43-27-43,-4-2-141,0-1-1,1 0 1,1-1 0,-1-1 0,12 4 184,-27-12-60,1 0 0,0 0 1,-1 0-1,1 1 0,-1-1 0,1 0 0,-1 0 0,1 0 0,0-1 1,-1 1-1,1 0 0,-1 0 0,1 0 0,0 0 0,-1-1 1,1 1-1,-1 0 0,1 0 0,-1-1 0,1 1 0,-1 0 0,1-1 1,-1 1-1,0 0 0,1-1 0,-1 1 0,1-1 0,-1 1 1,0-1-1,1 1 0,-1-1 0,0 1 0,0-1 0,1 1 0,-1-1 1,0 0 59,0-7-5173,-2 3 1875</inkml:trace>
  <inkml:trace contextRef="#ctx0" brushRef="#br0" timeOffset="41486.532">476 5141 464,'237'295'2077,"-83"-107"-1181,-52-68-314,6-4 1,42 30-583,247 203 659,-323-285-626,126 94 45,-121-98-56,36 26 16,74 58 70,-65-40 10,65 51 108,146 91 177,-25-17 41,-24-6-28,-156-135-69,90 44-347,-4-3 340,15 25 141,-108-70-237,-47-36 72,82 37-316,84 27 193,-147-70-131,408 157 139,-53-30-37,-14-3-25,-387-148-128,312 121 41,-251-92-39,172 67 130,23-22 333,-199-62-261,278 66 421,-270-77-559,0-5 0,87-1-77,23 1 46,-27 6 31,240 19 355,-372-32-335,0 3-1,59 17-96,17 4 33,162 15 0,-282-43 11,-1 0 0,1-1 0,0-1 0,0-1 0,0-1 0,0 0 0,15-5-44,-26 2 46,-8 4-45,-1-1 0,1 0-1,0 1 1,-1-1 0,1 1 0,0-1 0,0 1 0,-1 0 0,1 0-1,0 0 1,0 0 0,1 0-1,23 0-156,1-1 1,0-1-1,-1-2 156,-20 3-242,-1 0-1,0 0 0,1 0 1,-1-1-1,0 0 0,1 0 243,-5 1-176,1 1 0,-1-1 0,0 0 0,0 0 0,0 1 0,0-1 0,0 0 0,0 0 0,0 0 0,0 0 0,0 0 0,0 0 0,-1 0-1,1-1 1,0 1 0,-1 0 0,1 0 0,-1-1 0,1 1 0,-1-1 176,-2-23-2835</inkml:trace>
  <inkml:trace contextRef="#ctx0" brushRef="#br0" timeOffset="56951.268">176 5702 272,'41'-4'514,"-35"6"111,-10 4-438,-1 5-85,11 19-123,2-2 1,0 1-1,13 25 21,-5-10-11,44 115 339,25 37-328,-19-46 467,12 53-467,70 263 672,-100-334-572,6-3 1,6-2-1,31 42-100,59 81 255,93 111-255,-141-224 51,6-4 1,113 107-52,-3-39 16,-11-10 9,-119-103-20,-4 4-1,63 90-4,16 39-1088,-81-117 285</inkml:trace>
  <inkml:trace contextRef="#ctx0" brushRef="#br0" timeOffset="60741.828">15 5647 1392,'31'-42'1210,"-32"42"-1136,1 0 0,0 0 0,0 0 0,0 0 0,0 1 0,0-1 0,0 0 0,0 0 0,0 0 0,0 0 0,0 0 0,0 0 0,0 0 0,0 0 0,0 0 0,0 0 0,0 0 1,0 1-1,0-1 0,0 0 0,1 0 0,-1 0 0,0 0 0,0 0 0,0 0 0,0 0 0,0 0 0,0 0 0,0 0 0,0 0 0,0 0 0,0 0 0,0 0 0,0 0 0,0 0 0,0 0 0,0 0 0,0 1 0,1-1 0,-1 0 0,0 0 0,0 0 0,0 0 0,0 0 0,0 0 1,0 0-1,0 0 0,0 0 0,0 0 0,0 0 0,0 0 0,0 0 0,1 0 0,-1 0 0,0-1 0,0 1 0,0 0 0,0 0 0,0 0 0,0 0 0,0 0 0,0 0 0,0 0 0,0 0 0,0 0 0,0 0 0,0 0 0,0 0 0,0 0 0,0 0-74,2 13 956,-4 28-1172,-21 224 1177,-1 134-20,28-51-551,0-250-314,33 433 96,20 80-138,-39-415-27,33 311 9,8-89-9,-7-63 2,95 517 31,-86-591 361,13-2 1,23 27-402,49 102 640,-84-253 36,53 89-676,-45-119 288,6-3-1,57 68-287,-54-89 95,4-4 1,5-3-1,3-5 0,46 32-95,-28-35-763,4-5 0,3-5 0,97 46 763,70 18-3990,-184-93 2414,76 42-2164</inkml:trace>
  <inkml:trace contextRef="#ctx0" brushRef="#br0" timeOffset="64104.859">19887 1776 600,'51'56'955,"-38"-46"177,-12-14-773,1 1 57,4 14 927,-5-4 2338,-2-6-3596,0 1 0,0 0 1,0-1-1,1 1 0,-1 0 0,0 0 1,1 0-1,-1 0 0,1-1 1,0 1-1,0 0 0,-1 0 0,1 0 1,0 0-1,1 2-85,-2 4 170,0 15-29,0 0 1,1 1-1,1-1 0,2 5-141,0-14 79,1 1 0,0-1 0,1 1 0,1-1 0,0-1 0,0 1 0,2-1 1,4 6-80,-3-3 97,0 0 0,-1 0 0,3 10-97,14 38 207,-15-42-152,-2 0 0,0 0 0,0 7-55,0 3 43,-5-24-32,0 0 1,-1 1-1,-1-1 1,1 1-1,-1 0 1,-1-1-1,1 1 1,-2 8-12,0-11 7,0 0 0,1 0 0,-1 1 0,1-1 0,1 0 0,-1 0 0,1 1 0,0-1 0,1 0 0,-1 0 0,1 0 0,0 0 0,1-1 0,-1 1 0,1-1 1,0 1-1,2 1-7,-5-7 9,1 1 0,-1-1 0,0 0 0,1 0 0,-1 0 0,0 1 0,0-1 1,1 0-1,-1 0 0,0 1 0,0-1 0,0 0 0,0 1 0,1-1 0,-1 0 0,0 0 1,0 1-1,0-1 0,0 0 0,0 1 0,0-1 0,0 0 0,0 1 0,0-1 0,0 1 1,0-1-1,0 0 0,0 1 0,0-1 0,0 0 0,0 1 0,0-1 0,0 0 1,0 1-1,0-1 0,-1 0 0,1 0 0,0 1 0,0-1 0,0 0 0,-1 1 0,1-1 1,0 0-1,0 0 0,-1 0 0,1 1 0,0-1 0,0 0 0,-1 0 0,1 0-9,-23 2 845,7-2-934,-196 11 333,-45 2-430,133 3-1452,-63 17 1638,155-26-313,-47 11-2831,-23 12 3144,35-10-1869,-6 0-630</inkml:trace>
  <inkml:trace contextRef="#ctx0" brushRef="#br0" timeOffset="65732.762">10943 2716 1056,'4'17'4640,"10"9"-3243,-7-16-726,-1 2-537,1-1 1,0 1-1,1-1 0,0-1 0,1 0 0,0 0 0,2 1-134,23 23 244,-23-22-188,-2 0-1,0 0 0,0 0 1,-1 1-1,5 13-55,28 71 74,-6-11-43,-26-68-27,71 141 68,-59-124 87,1 0 1,1-2-1,10 11-159,-18-27 111,30 38 117,-42-50-211,1 0-1,-1 1 0,0-1 0,0 1 0,0 0 0,-1 0 0,0 0 0,0 0 1,0 1-17,-2-5 4,0 0 1,1 0 0,-1-1-1,0 1 1,0 0 0,0 0-1,-1 0 1,1-1 0,0 1-1,-1 0 1,1 0 0,-1-1-1,0 1 1,1 0 0,-1-1-1,0 1 1,0 0 0,0-1-1,0 1 1,0-1 0,0 0-1,-1 1 1,1-1 0,0 0-1,-1 0 1,1 0 0,-2 1-5,-3 1 11,-1 0 0,0 0 0,1 0 0,-1-1 0,0 0 0,-3 0-11,-1 1 0,-45 12-148,1 3 1,-25 12 147,-17 11-667,20-9-5176,-72 40 5843,114-53-2203</inkml:trace>
  <inkml:trace contextRef="#ctx0" brushRef="#br0" timeOffset="67150.301">10836 6506 1376,'3'14'5045,"10"8"-4408,-6-12-136,-3-2-387,1 0-1,0 0 1,1 0-1,-1 0 1,2-1-1,-1 0 1,1 0-114,7 7 136,-12-12-112,-1 0 1,0-1 0,1 1-1,-1-1 1,1 1-1,-1-1 1,1 0-1,0 0 1,0 1 0,0-1-1,0 0 1,-1-1-1,1 1 1,0 0-1,0-1 1,1 1 0,-1-1-1,0 1 1,0-1-1,2 0-24,-2 0 12,-1 0-1,1 0 1,0 1-1,-1-1 1,1 0-1,0 1 1,-1-1-1,1 1 1,-1-1-1,1 1 1,0 0-1,-1 0 0,0 0 1,2 1-12,2 1 51,-1 1 0,1 0 1,-1 0-1,0 1 0,0-1 0,0 1 0,-1 0 1,0 0-1,0 0 0,2 5-51,-2-2 84,0 0 0,0-1 0,1 1 0,3 4-84,9 20 131,-9-14-80,1 0-18,-2 0 1,0 0-1,0 1 0,1 18-33,-6-33 1,6 48 87,-2 0 0,-2 45-88,-3-93 11,-1-1-1,1 0 1,-1 1-1,0-1 1,0 0 0,0 0-1,0 1 1,0-1-11,-2 5 19,1-5-6,2-2-10,0 0 1,0 0-1,-1 0 1,1 0-1,0 0 0,-1 0 1,1 0-1,-1 0 1,1 0-1,-1 0 1,1-1-1,-1 1 0,0 0 1,1 0-1,-1-1 1,0 1-1,0 0 1,0-1-1,0 1 0,1-1 1,-1 1-1,0-1 1,0 1-1,0-1 1,0 0-1,0 1 0,0-1 1,0 0-1,0 0-3,-3 2 44,7-3-54,-2 0 106,-7 0 268,3 1-359,0 0 1,1 1-1,-1-1 0,0 1 1,1-1-1,-1 1 1,0 0-1,1 0 0,-1 0 1,0 1-6,-15 6 10,-199 83 0,172-72-770,-1-2-1,0-2 1,-1-2-1,-45 6 761,38-10-2204,8 4-431</inkml:trace>
  <inkml:trace contextRef="#ctx0" brushRef="#br0" timeOffset="69174.679">3298 6179 1616,'-25'13'702,"1"2"-1,-10 8-701,33-23 55,0 1 0,0 0 0,0 0 0,0-1 0,0 1 0,1 0 0,-1 0 0,0 0 0,1 0 0,-1 0 0,0 0 0,1 0 0,-1 0 0,1 1 0,0-1 0,-1 0 0,1 0 0,0 0 0,-1 0 0,1 1 0,0-1 0,0 0 0,0 0 0,0 0 0,1 1 0,-1-1 0,0 0 0,0 0 0,1 0 0,-1 0 0,0 1 0,1-1 0,0 0 0,-1 0 0,1 0 0,-1 0 0,1 0-55,3 8 514,3 12 431,-3-9-577,-1-1-1,2 0 1,-1 1-1,2-1 1,-1-1-1,1 1 1,2 1-368,2 0 85,1 0-1,0-1 1,0 0-1,1-1 1,1 0 0,0-1-1,0-1 1,0 0-1,6 2-84,79 40 43,8 6-19,-85-47-11,0 1-1,0 1 1,-2 1 0,2 2-13,-8-5 11,-5-3 5,0-1 0,1 1 0,0-1 0,0-1 0,0 0 0,0 0 0,0 0 0,1-1-1,1-1-15,-9-2 23,0 0-1,1 0 0,-1 0 1,0 0-1,0-1 0,1 1 1,-1-1-1,0 0 0,0 0 1,0 0-1,0 0 0,0 0 1,2-1-23,2-1 136,-6 2-106,1 1-1,-1 0 0,0-1 0,0 1 1,1 0-1,-1-1 0,0 1 0,0 0 1,0-1-1,1 1 0,-1 0 0,0-1 1,0 1-1,0-1 0,0 1 1,0 0-1,0-1 0,0 1 0,0-1 1,0 1-1,0-1 0,0 1 0,0 0 1,0-1-1,-1 1-29,1-8 172,4-23-24,2-1-1,1-4-147,0 3 44,4-23 92,-6 31-30,-1 1 0,0-20-106,-2 33 13,0 1-1,1-1 0,0 1 0,1 0 1,0 0-1,1 0 0,0 1 1,6-10-13,-1 2 4,10-18-15,13-14 11,-18 29-44,-2 0-1,0-1 1,-2 0-1,0-1 1,4-13 44,7-27-357,13-38-2160,-23 68 289,4 2-308</inkml:trace>
  <inkml:trace contextRef="#ctx0" brushRef="#br0" timeOffset="70592.17">9915 9621 2280,'-3'4'718,"1"0"-1,0 0 1,-1 0-1,1 0 0,1 0 1,-1 1-1,1-1 1,-1 4-718,0-1 409,1-1 1,1 1-1,-1 0 1,1-1-1,1 5-409,0 0 87,1 0 0,0 1 0,1-1 0,0 0 0,3 6-87,-5-13 18,1-1 0,0 1-1,0-1 1,0 0 0,0 1 0,1-1-1,-1 0 1,1 0 0,0 0 0,0-1-1,0 1 1,0-1 0,0 1 0,0-1-1,1 0-17,5 3 5,1-1 0,0 0 0,0-1-1,4 2-4,-8-4 9,19 5 6,0-1 0,0-2 0,0 0 0,5-2-15,3 1-18,26 6 18,-57-8-17,-1 0 0,1 1 0,0-1-1,0 1 1,0-1 0,0 1 0,0 0 0,-1 0-1,1 0 1,0 0 0,-1 0 0,1 0 0,-1 1-1,1-1 1,-1 0 0,1 1 0,-1-1 0,0 1-1,0 0 1,0-1 0,0 1 0,0 0 0,0-1-1,0 1 1,-1 0 0,1 0 0,-1 0 0,1 0-1,-1 0 1,0 0 0,1 0 0,-1 0 0,0 0-1,0 0 1,-1 0 0,1 1 17,-1 6-97,-1 0 0,0 0 0,-1 0 1,0 0-1,0 0 0,-5 8 97,1-3-47,-1-1 0,-1 0 0,0 0 0,-1-1 0,0 0 0,-1-1 0,0 0 0,-1 0 0,-12 7 47,-24 16-186,-1-3 0,-4 0 186,-15 9-593,-59 46-2256,71-46 793</inkml:trace>
  <inkml:trace contextRef="#ctx0" brushRef="#br0" timeOffset="72818.489">2420 9845 1072,'-64'-12'1068,"61"11"-940,1 1 0,0 0 0,-1 0 0,1 0 0,0 0 1,-1 0-1,1 1 0,0-1 0,-1 0 0,1 1 0,0 0 0,0 0 0,0 0 0,0 0 0,-1 0 0,1 0-128,0 0 337,1 0 0,-1 0 0,1 0 0,-1-1 0,1 1 0,-1-1 0,1 1 0,-1-1 0,0 1 1,1-1-1,-1 0 0,0 0-337,2 0 375,0 0-123,0 0-151,11 2-190,19 14 87,0 0 0,-2 2 0,22 17 2,-44-31 0,45 34 19,-23-17 53,0-1 1,20 10-73,-8-11 313,1-1 0,0-2 0,38 9-313,-71-23 98,0-1 0,0 0 0,0 0 0,0-1 1,0 0-1,1 0-98,-1-1 137,0 1 1,0 0-1,0 1 1,0 0-1,5 1-137,34 4 1207,-47-6-1184,0 0 0,0 0 0,0 0 0,1 0 0,-1 0-1,0 0 1,0 0 0,1 0 0,-1 0 0,0 0 0,0 0-1,1 0 1,-1 0 0,0 0 0,0 0 0,1-1 0,-1 1 0,0 0-1,0 0 1,0 0 0,1 0 0,-1 0 0,0-1 0,0 1-1,0 0 1,0 0 0,1 0 0,-1-1 0,0 1 0,0 0-1,0 0 1,0 0 0,0-1 0,0 1 0,0 0 0,0 0 0,0-1-1,1 1-22,-1-15 421,-5-15-130,5 29-261,-5-27 47,2-1-1,1 0 1,1 0 0,1 1-1,3-11-76,-1 9 69,-1 0 0,-2 0 0,-1 0 0,-4-25-69,-2 18 84,1-1 69,-11-28-153,-23-79-516,35 125-151,0 1 0,2-1 0,-1-12 667,2-29-4702,3 37 1443</inkml:trace>
  <inkml:trace contextRef="#ctx0" brushRef="#br0" timeOffset="77842.292">2699 12879 1080,'-56'-47'1534,"45"41"330,8 9-1034,1 0 443,2-3-330,0 0-229,0 0-97,0 0-109,0 0-30,0 0-34,10 10 1380,3 11-1609,-3-4-153,1-2 1,11 14-63,3 0 18,9 12 51,5 11-69,-1 2 224,3-1-1,1-3 1,50 45-224,-13-21 179,-2 4-1,33 47-178,-99-111 74,1 0 0,-2 1 0,0 1-1,-1 0 1,-1 0 0,4 9-74,-12-25 8,0 0-1,0 1 1,0-1-1,0 0 1,0 0-1,0 1 1,0-1-1,0 0 1,0 1-1,0-1 1,0 0-1,0 0 1,0 1-1,-1-1 1,1 0-1,0 1 1,0-1-1,0 0 1,0 0-1,0 1 1,-1-1-1,1 0 1,0 0 0,0 0-1,0 1 1,-1-1-1,1 0 1,0 0-1,0 0 1,-1 0-1,1 1 1,0-1-1,0 0 1,-1 0-1,1 0 1,0 0-1,-1 0 1,1 0-1,0 0 1,0 0-1,-1 0 1,1 0-1,0 0 1,-1 0-1,1 0 1,0 0-1,0 0 1,-1 0 0,1 0-1,0 0 1,-1 0-1,1 0 1,0-1-1,0 1 1,-1 0-1,1 0 1,0 0-1,0 0 1,-1-1-8,-23-7 56,18 5-60,-30-8-115,-35-7 119,59 16-20,3 0-26,-1 0-1,1 1 0,-1 1 0,1-1 1,-1 1-1,1 1 0,-1 0 0,1 0 1,0 1-1,0 0 0,-1 1 0,-4 2 47,5-2-39,-11 5-13,0 1 0,1 1-1,0 0 1,1 2-1,0 0 1,1 1 0,-6 6 52,-34 24 6,26-21 20,-30 19 180,-34 16-206,45-27 17,31-17-341,-1-2 0,-1 0 0,0-1 0,0 0 0,-1-2 0,-2 0 324,-3-7-2515,12-8-334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1T19:56:42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1251 3345,'-69'69'931,"54"-51"45,16-12-785,1-4-127,7 147 1026,-6-122-922,1-1 0,1 1 1,1-1-1,2-1 0,9 24-168,20 40-9,3-1 1,5-2-1,14 16 9,165 240 154,-199-306-129,85 114 315,16 6-340,83 84 337,-133-154-243,278 283 189,-177-209-150,54 28-133,238 174 97,51 10 162,79 8 413,-302-213 387,42 4-1059,262 89 945,-542-236-876,611 271 396,-498-214-410,311 140 54,109 9 274,-573-224-361,551 192 865,-319-125-199,63 3-688,191 21 288,-48-22-174,-324-53-98,415 60 24,-449-72-95,497 60-793,-509-54-1483,-27 2-2454,-21-5 1443</inkml:trace>
  <inkml:trace contextRef="#ctx0" brushRef="#br0" timeOffset="1092.776">10329 6453 880,'-14'3'685,"6"-2"-244,0 0 0,1 1 0,-1 0 0,0 0 0,1 1 0,0 0 0,0 0 0,0 1 0,0 0 0,-2 1-441,-2 4 1032,9-6-530,-1-1 0,1 0 1,-1 1-1,0-1 0,1 0 0,-1-1 0,-3 2-502,5-3 376,1 0-174,22 13-191,-1 0 1,-1 1 0,0 1 0,-1 1-1,4 4-11,15 13 12,-4-8 7,1-3 0,4 1-19,23 16 26,-54-33-21,9 5 26,0 1-1,-1 1 1,0 1-1,4 6-30,-16-16 27,0 0 0,-1 0 0,0 1 0,0-1 0,0 1 0,0 0-1,-1 0 1,0 0 0,0 0 0,0 0 0,0 0 0,-1 0 0,0 1 0,0-1-1,-1 1 1,1-1 0,-1 1 0,0-1 0,-1 1-27,0 4 46,-2 0-1,1 0 1,-1 0 0,-1 0 0,0-1 0,0 1 0,-1-1-1,0 0 1,0 0 0,-1-1 0,0 0 0,-1 0-1,0 0 1,0-1-46,-19 17 57,-1 0-1,-1-2 0,-12 6-56,21-14 14,-56 36-83,-2-3-1,-20 6 70,-164 74-1378,144-73-74,-21 21-2683,81-43 1656</inkml:trace>
  <inkml:trace contextRef="#ctx0" brushRef="#br0" timeOffset="2743.194">244 1271 3449,'0'-1'52,"-1"1"1,1 0 0,0 0 0,0 0-1,0-1 1,0 1 0,0 0-1,0 0 1,0 0 0,-1 0 0,1-1-1,0 1 1,0 0 0,0 0-1,0 0 1,-1 0 0,1 0 0,0 0-1,0 0 1,0-1 0,-1 1-1,1 0 1,0 0 0,0 0-1,-1 0 1,1 0 0,0 0 0,0 0-1,0 0 1,-1 0 0,1 0-1,0 0 1,0 0 0,0 0 0,-1 0-1,1 0 1,0 1 0,0-1-1,0 0 1,-1 0 0,1 0 0,0 0-1,0 0 1,0 0 0,-1 1-1,1-1 1,0 0 0,0 0-1,0 0 1,0 0 0,0 1 0,0-1-1,-1 0 1,1 0 0,0 0-1,0 1 1,0-1 0,0 0 0,0 0-1,0 0 1,0 1 0,0-1-1,0 0 1,0 0-53,-1 19-249,1-16 416,0 16-79,2 1 0,1 0 0,0-1 0,2 1 0,2 7-88,-2-11 97,1 0-1,1-1 0,0 1 1,1-2-1,1 1 0,0-1 1,1 0-1,1-1 0,0 0 1,0-1-1,2 0 0,7 6-96,25 17 24,1-2 0,2-2 0,4 0-24,2 1-6,159 107-17,116 61 130,287 172 810,-507-307-770,172 99 228,126 75 69,29 33-267,-7-40-113,-371-202-56,438 199 74,25-4-5,8 3-34,39-5 15,-30-24 229,-17-11 88,-3-12-208,-13-12-59,-46-20 254,-20-16 218,-70-29-38,-164-32-147,-4 10 1,101 56-396,-247-107 24,2-2 0,53 14-24,-17-23-10,-89-14-51,63 17-901,-25-3-3952,-31-10 1716</inkml:trace>
  <inkml:trace contextRef="#ctx0" brushRef="#br0" timeOffset="3243.96">10356 5190 4345,'35'6'537,"0"1"1,-1 2-1,0 2 1,0 0-1,-1 3 1,-1 0-1,9 7-537,8 8 26,0 2 1,-2 1-1,-2 3 0,7 8-26,-38-31 142,-1 1 0,0 0 0,0 0 0,-2 2 0,0-1 0,0 1 0,-1 1 0,4 10-142,-11-19 40,0 0 0,0-1 0,-1 2 0,0-1 0,-1 0 0,0 0 0,0 0 0,0 1-1,-1-1 1,0 0 0,-1 1 0,1-1 0,-1 0 0,-1 1 0,1-1 0,-1 0 0,-1 0 0,1 0-1,-1 0 1,0-1 0,-1 1 0,-2 3-40,-2 2-5,0-2-1,-1 1 1,0-1-1,0-1 1,-1 0 0,0 0-1,-6 3 6,-20 13-75,-23 11 75,50-31-2,-47 26-4,-1-4-1,-1-1 0,-41 10 7,28-10-1,-195 66-275,70-26-6145,-102 54 6421,233-88-2289</inkml:trace>
  <inkml:trace contextRef="#ctx0" brushRef="#br0" timeOffset="4599.44">623 883 2377,'-39'82'1214,"38"-81"-1104,0 0 0,1 0 0,-1 0 0,1 0 0,-1 1-1,1-1 1,-1 0 0,1 0 0,0 0 0,0 1 0,-1-1 0,1 0-1,0 1 1,0-1 0,0 0 0,1 0 0,-1 1-110,0-1 1,1-1 0,-1 1 1,0-1-1,1 1 0,-1-1 1,1 0-1,-1 1 0,1-1 1,-1 0-1,1 1 0,-1-1 1,1 0-1,-1 0 0,1 1 0,0-1 1,-1 0-1,1 0 0,-1 0 1,1 0-2,7 3 273,39 26 150,-29-17-267,2-1-1,0 0 1,0-2-1,1 0 0,1-1-155,226 85 1051,485 197-441,-317-111-446,31 19 355,25-3 6,60 2-174,1-3-38,-437-159-269,367 129 171,106 23 236,17 24 310,-490-172-620,384 146 517,83-5-169,-35-38-328,-39 10-97,-366-108-56,188 62 32,127 22 24,-29-2-16,-111-31-13,180 53 58,-406-125-417,-1 3 1,-1 3-1,-1 4 1,28 19 323,-90-49-537,-1 1-1,0 0 1,0 0 0,0 0 0,0 1-1,0 0 1,-1 0 0,2 3 537,2 11-3113</inkml:trace>
  <inkml:trace contextRef="#ctx0" brushRef="#br0" timeOffset="5031.341">10409 4108 3065,'0'-1'205,"1"-1"1,0 1 0,0-1-1,0 1 1,0 0 0,0 0 0,1-1-1,-1 1 1,0 0 0,1 0-1,-1 0 1,0 0 0,1 1 0,-1-1-1,1 0 1,-1 1 0,1-1-206,4-1 5,1 1 1,-1-1-1,1 1 1,-1 1-1,3-1-5,4 0-4,-1 1 0,0 0 0,0 1 0,0 0 0,0 1 0,0 0-1,-1 1 1,1 0 0,4 3 4,19 6 36,-24-9 74,-1 0 0,0 1 0,0 0 0,0 1 0,0 0 0,-1 1 0,0-1-1,0 2 1,0-1 0,-1 1 0,0 1 0,7 7-110,-5-3 197,-1 1 1,-1-1-1,0 2 1,0-1-1,-1 1 1,-1 0-1,4 14-197,-7-19 100,-1-1 1,0 1-1,-1 0 0,0-1 0,0 1 0,-1 0 0,0 0 1,-1 0-1,0 0 0,0-1 0,-1 1 0,0 0 0,0-1 0,-1 0 1,-1 1-101,-6 13 119,-1-1 1,-2-1 0,0 0 0,0 0 0,-2-2-1,-1 0 1,0 0 0,-1-1 0,-1-2-1,0 1 1,-17 9-120,-30 16 65,-1-3 0,-2-3 0,-39 14-65,71-34-94,23-8-44,0-1 0,0-1 0,0 0 0,0-1-1,-1-1 1,0 0 0,0-1 0,-9 1 138,12-4-402,1 0-1,0 0 1,0-1 0,-1 0-1,1-1 1,1 0 0,-1-1-1,0 0 1,1 0 0,0-1-1,0 0 1,0-1 0,0 0 402,-42-28-2690</inkml:trace>
  <inkml:trace contextRef="#ctx0" brushRef="#br0" timeOffset="6232.796">481 529 5321,'41'34'1180,"9"3"-1180,-45-34 128,0 0 0,0 0 0,0 0 0,0-1 0,1 0 0,-1 0 0,1 0 0,-1-1 0,1 1-1,0-2 1,-1 1 0,1 0-128,20 2 54,65 16 592,30-1-646,19 3 1019,9 4 6,1-7 0,37-4-1025,60 9 250,-60-4-137,162 16 133,-217-19-125,392 38 384,-307-36-366,136 14 9,246 51-49,-158-2-73,-283-50-19,485 92 17,1 18-9,-20 10-6,-23-12 31,-74 0-15,-476-125-25,472 133 23,-16-12 1,-181-37-6,-183-53-4,6-6 50,113 14-64,-113-26 87,137 44-87,-168-33 8,373 130-51,-394-127-365,-36-13-3157,-53-23 1011,-7-4-325</inkml:trace>
  <inkml:trace contextRef="#ctx0" brushRef="#br0" timeOffset="6680.671">10699 2185 5753,'3'11'363,"0"0"0,1 0 0,1-1 0,0 1 0,0-1 0,1-1 0,0 1 0,1-1 0,0 0 0,0 0 0,1-1 0,5 5-363,19 15 4,1-1 0,24 15-4,-52-39 21,171 112-21,-150-97 3,-2-2 7,-1 1 0,-1 1 1,0 0-1,-2 2 1,1 2-11,-19-20 0,0 0 0,-1 0 0,1 1 0,0-1 0,-1 0 0,0 1 0,0-1 0,1 1 0,-1 0 0,-1-1 1,1 1-1,0 0 0,-1 0 0,1-1 0,-1 2 0,0 1-6,-1-1 0,0 0 0,0 0 0,0 0 1,0 0-1,-1 0 0,1 0 0,-1 0 0,0 0 0,-1 0 7,-3 6-17,-1 0 1,0-1 0,-1 0-1,0 0 1,0-1 0,-1 0-1,0 0 1,0-1 0,-1-1-1,-4 3 16,-25 14 0,-1-2-1,-3-1 1,22-10 13,-57 25 47,-3-3 0,-1-3-1,0-5 1,-25 3-60,40-14-880,-2-3 0,1-2 0,-1-4 0,0-2 0,-40-6 880,31-5-2240</inkml:trace>
  <inkml:trace contextRef="#ctx0" brushRef="#br0" timeOffset="7948.629">915 218 5161,'25'-50'2042,"-25"49"-1965,0 1 1,1-1 0,-1 0-1,0 1 1,1-1-1,-1 1 1,1-1 0,-1 1-1,1-1 1,-1 1-1,1 0 1,0-1-1,-1 1 1,1-1 0,-1 1-1,1 0 1,0 0-1,-1-1 1,1 1 0,0 0-1,-1 0 1,1 0-1,0 0 1,-1 0-1,1 0 1,0 0 0,-1 0-1,1 0 1,0 0-1,-1 0 1,1 0 0,0 0-1,-1 1 1,2-1-78,7 1-222,52-2 424,40-8-202,-64 4 176,0-2 0,27-10-176,6-1 143,71-10 52,131-8-195,142 6-42,-378 28 47,165-6 18,73 12-23,263 14 209,-436-13-161,379 24 119,58 26-100,-468-48-62,541 73 36,29 30-7,-23 14-2,-301-54 16,59 31-48,-13 10 20,189 56 22,-189-80 26,-23-6 52,-326-77-113,443 135 242,-24 13-52,-66-2-69,-346-141-122,295 126 108,-123-65-48,-77-30-36,177 55 41,-291-95-70,399 100 66,-84-23-46,-294-70-7,1 1 0,-1 1 1,-1 1-1,0 1 0,15 11-14,29 22-865,3 6 865,-35-24-881,-11-9-1272,-5 1-165</inkml:trace>
  <inkml:trace contextRef="#ctx0" brushRef="#br0" timeOffset="8893.171">11547 1689 2913,'-82'95'1928,"72"-77"-1092,10-18-809,1 0 0,-1 0 0,0 1 0,0-1 0,0 0 0,0 0 0,0 1 0,0-1 0,1 0 0,-1 0 0,0 1 0,0-1 0,0 0 0,1 0 0,-1 0 0,0 1 0,0-1 1,1 0-1,-1 0 0,0 0 0,0 0 0,1 0 0,-1 0 0,0 0 0,1 1 0,-1-1 0,0 0 0,1 0-27,-1 0 13,34 13 681,-1 2 1,25 15-695,5 3 63,10 3 165,56 26 472,-82-43-397,0 3 0,42 28-303,-71-38 32,0 0 1,-1 2-1,-1 0 1,0 1-1,0 0 1,-2 1-1,0 1 1,1 3-33,-14-18 40,1-1 0,-1 1 1,0 0-1,0 0 0,0-1 0,0 1 1,0 0-1,0 0 0,-1 0 0,1 0 1,-1 0-1,1 0 0,-1 0 1,0 0-1,1 0 0,-1 0 0,0 0 1,0 0-1,-1 0 0,1 0 0,0 0 1,-1 0-1,1 0 0,-1 0 1,0 0-1,0 0 0,1 0 0,-1 0 1,0 0-1,-1-1 0,1 1 1,0 0-1,0-1 0,-1 1 0,1-1 1,-1 1-1,1-1 0,-1 0 0,0 0 1,-1 1-41,-5 3 157,0-1 0,0 0 0,-1 0 0,1-1 0,-1 0 0,0-1 0,0 0 0,-7 1-157,-15 0 86,0-1 0,-1-1 0,0-2 0,1-1 0,-8-3-86,-25-1-110,-61-3-1848,-73 6 1958,102 5-3870,-7-4 3870,7-4-2595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8B5379B7-ABAA-4A83-8875-A3C16CD7ABC7}" type="datetimeFigureOut">
              <a:rPr lang="en-US" smtClean="0"/>
              <a:pPr/>
              <a:t>8/21/2019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0000500000000000000" pitchFamily="2" charset="0"/>
              </a:defRPr>
            </a:lvl1pPr>
          </a:lstStyle>
          <a:p>
            <a:fld id="{D47E5265-3043-421E-B605-7AFBDEFD2E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40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</a:t>
            </a:r>
            <a:r>
              <a:rPr lang="en-US" dirty="0" err="1"/>
              <a:t>queing</a:t>
            </a:r>
            <a:r>
              <a:rPr lang="en-US" dirty="0"/>
              <a:t> required read with acknowledgement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53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Eventual consistency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63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1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Segoe UI" panose="00000500000000000000" pitchFamily="2" charset="0"/>
                <a:ea typeface="+mn-ea"/>
                <a:cs typeface="+mn-cs"/>
              </a:rPr>
              <a:t>UpdateUserBus</a:t>
            </a:r>
            <a:endParaRPr lang="en-US" sz="1200" kern="1200" dirty="0">
              <a:solidFill>
                <a:schemeClr val="tx1"/>
              </a:solidFill>
              <a:latin typeface="Segoe UI" panose="00000500000000000000" pitchFamily="2" charset="0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Segoe UI" panose="00000500000000000000" pitchFamily="2" charset="0"/>
                <a:ea typeface="+mn-ea"/>
                <a:cs typeface="+mn-cs"/>
              </a:rPr>
              <a:t>UserUpdated</a:t>
            </a:r>
            <a:endParaRPr lang="en-US" sz="1200" kern="1200" dirty="0">
              <a:solidFill>
                <a:schemeClr val="tx1"/>
              </a:solidFill>
              <a:latin typeface="Segoe UI" panose="00000500000000000000" pitchFamily="2" charset="0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Segoe UI" panose="00000500000000000000" pitchFamily="2" charset="0"/>
                <a:ea typeface="+mn-ea"/>
                <a:cs typeface="+mn-cs"/>
              </a:rPr>
              <a:t>EventBusRabbitMQ</a:t>
            </a:r>
            <a:endParaRPr lang="en-US" sz="1200" kern="1200" dirty="0">
              <a:solidFill>
                <a:schemeClr val="tx1"/>
              </a:solidFill>
              <a:latin typeface="Segoe UI" panose="00000500000000000000" pitchFamily="2" charset="0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Segoe UI" panose="00000500000000000000" pitchFamily="2" charset="0"/>
                <a:ea typeface="+mn-ea"/>
                <a:cs typeface="+mn-cs"/>
              </a:rPr>
              <a:t>EventBusServiceBus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38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Retry with exponential </a:t>
            </a:r>
            <a:r>
              <a:rPr lang="en-US" dirty="0" err="1"/>
              <a:t>backoff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Circuit Breaker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Bulkhead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41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182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22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CQRS with Event 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5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switch to microservices?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2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Planning and preparation: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Security – I recommend using user tokens over server tokens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Versioning – You have to think about versioning before you start your journey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Logging – Log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8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49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4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over view with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54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Segoe UI" panose="00000500000000000000" pitchFamily="2" charset="0"/>
                <a:ea typeface="+mn-ea"/>
                <a:cs typeface="+mn-cs"/>
              </a:rPr>
              <a:t>CorrelationTelemetry</a:t>
            </a:r>
            <a:endParaRPr lang="en-US" sz="1200" kern="1200" dirty="0">
              <a:solidFill>
                <a:schemeClr val="tx1"/>
              </a:solidFill>
              <a:latin typeface="Segoe UI" panose="00000500000000000000" pitchFamily="2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Segoe UI" panose="00000500000000000000" pitchFamily="2" charset="0"/>
                <a:ea typeface="+mn-ea"/>
                <a:cs typeface="+mn-cs"/>
              </a:rPr>
              <a:t>Program</a:t>
            </a:r>
          </a:p>
          <a:p>
            <a:r>
              <a:rPr lang="en-US" dirty="0"/>
              <a:t>Startup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6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9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 need to communicate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1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sv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Layouts/_rels/slideLayout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svg"/><Relationship Id="rId21" Type="http://schemas.openxmlformats.org/officeDocument/2006/relationships/image" Target="../media/image69.sv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svg"/><Relationship Id="rId50" Type="http://schemas.openxmlformats.org/officeDocument/2006/relationships/image" Target="../media/image98.png"/><Relationship Id="rId55" Type="http://schemas.openxmlformats.org/officeDocument/2006/relationships/image" Target="../media/image103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svg"/><Relationship Id="rId11" Type="http://schemas.openxmlformats.org/officeDocument/2006/relationships/image" Target="../media/image59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svg"/><Relationship Id="rId40" Type="http://schemas.openxmlformats.org/officeDocument/2006/relationships/image" Target="../media/image88.png"/><Relationship Id="rId45" Type="http://schemas.openxmlformats.org/officeDocument/2006/relationships/image" Target="../media/image93.svg"/><Relationship Id="rId53" Type="http://schemas.openxmlformats.org/officeDocument/2006/relationships/image" Target="../media/image101.svg"/><Relationship Id="rId58" Type="http://schemas.openxmlformats.org/officeDocument/2006/relationships/image" Target="../media/image106.png"/><Relationship Id="rId5" Type="http://schemas.openxmlformats.org/officeDocument/2006/relationships/image" Target="../media/image53.svg"/><Relationship Id="rId19" Type="http://schemas.openxmlformats.org/officeDocument/2006/relationships/image" Target="../media/image67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35" Type="http://schemas.openxmlformats.org/officeDocument/2006/relationships/image" Target="../media/image83.svg"/><Relationship Id="rId43" Type="http://schemas.openxmlformats.org/officeDocument/2006/relationships/image" Target="../media/image91.svg"/><Relationship Id="rId48" Type="http://schemas.openxmlformats.org/officeDocument/2006/relationships/image" Target="../media/image96.png"/><Relationship Id="rId56" Type="http://schemas.openxmlformats.org/officeDocument/2006/relationships/image" Target="../media/image104.png"/><Relationship Id="rId8" Type="http://schemas.openxmlformats.org/officeDocument/2006/relationships/image" Target="../media/image56.png"/><Relationship Id="rId51" Type="http://schemas.openxmlformats.org/officeDocument/2006/relationships/image" Target="../media/image99.svg"/><Relationship Id="rId3" Type="http://schemas.openxmlformats.org/officeDocument/2006/relationships/image" Target="../media/image51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1.sv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59" Type="http://schemas.openxmlformats.org/officeDocument/2006/relationships/image" Target="../media/image107.svg"/><Relationship Id="rId20" Type="http://schemas.openxmlformats.org/officeDocument/2006/relationships/image" Target="../media/image68.png"/><Relationship Id="rId41" Type="http://schemas.openxmlformats.org/officeDocument/2006/relationships/image" Target="../media/image89.svg"/><Relationship Id="rId54" Type="http://schemas.openxmlformats.org/officeDocument/2006/relationships/image" Target="../media/image10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svg"/><Relationship Id="rId57" Type="http://schemas.openxmlformats.org/officeDocument/2006/relationships/image" Target="../media/image105.svg"/><Relationship Id="rId10" Type="http://schemas.openxmlformats.org/officeDocument/2006/relationships/image" Target="../media/image58.png"/><Relationship Id="rId31" Type="http://schemas.openxmlformats.org/officeDocument/2006/relationships/image" Target="../media/image79.sv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/Relationships>
</file>

<file path=ppt/slideLayouts/_rels/slideLayout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svg"/><Relationship Id="rId21" Type="http://schemas.openxmlformats.org/officeDocument/2006/relationships/image" Target="../media/image127.svg"/><Relationship Id="rId34" Type="http://schemas.openxmlformats.org/officeDocument/2006/relationships/image" Target="../media/image140.png"/><Relationship Id="rId42" Type="http://schemas.openxmlformats.org/officeDocument/2006/relationships/image" Target="../media/image148.png"/><Relationship Id="rId47" Type="http://schemas.openxmlformats.org/officeDocument/2006/relationships/image" Target="../media/image153.svg"/><Relationship Id="rId50" Type="http://schemas.openxmlformats.org/officeDocument/2006/relationships/image" Target="../media/image156.png"/><Relationship Id="rId55" Type="http://schemas.openxmlformats.org/officeDocument/2006/relationships/image" Target="../media/image161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5.svg"/><Relationship Id="rId11" Type="http://schemas.openxmlformats.org/officeDocument/2006/relationships/image" Target="../media/image117.sv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svg"/><Relationship Id="rId40" Type="http://schemas.openxmlformats.org/officeDocument/2006/relationships/image" Target="../media/image146.png"/><Relationship Id="rId45" Type="http://schemas.openxmlformats.org/officeDocument/2006/relationships/image" Target="../media/image151.svg"/><Relationship Id="rId53" Type="http://schemas.openxmlformats.org/officeDocument/2006/relationships/image" Target="../media/image159.svg"/><Relationship Id="rId58" Type="http://schemas.openxmlformats.org/officeDocument/2006/relationships/image" Target="../media/image164.png"/><Relationship Id="rId5" Type="http://schemas.openxmlformats.org/officeDocument/2006/relationships/image" Target="../media/image111.svg"/><Relationship Id="rId61" Type="http://schemas.openxmlformats.org/officeDocument/2006/relationships/image" Target="../media/image167.svg"/><Relationship Id="rId19" Type="http://schemas.openxmlformats.org/officeDocument/2006/relationships/image" Target="../media/image125.sv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svg"/><Relationship Id="rId30" Type="http://schemas.openxmlformats.org/officeDocument/2006/relationships/image" Target="../media/image136.png"/><Relationship Id="rId35" Type="http://schemas.openxmlformats.org/officeDocument/2006/relationships/image" Target="../media/image141.svg"/><Relationship Id="rId43" Type="http://schemas.openxmlformats.org/officeDocument/2006/relationships/image" Target="../media/image149.svg"/><Relationship Id="rId48" Type="http://schemas.openxmlformats.org/officeDocument/2006/relationships/image" Target="../media/image154.png"/><Relationship Id="rId56" Type="http://schemas.openxmlformats.org/officeDocument/2006/relationships/image" Target="../media/image162.png"/><Relationship Id="rId8" Type="http://schemas.openxmlformats.org/officeDocument/2006/relationships/image" Target="../media/image114.png"/><Relationship Id="rId51" Type="http://schemas.openxmlformats.org/officeDocument/2006/relationships/image" Target="../media/image157.svg"/><Relationship Id="rId3" Type="http://schemas.openxmlformats.org/officeDocument/2006/relationships/image" Target="../media/image109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31.svg"/><Relationship Id="rId33" Type="http://schemas.openxmlformats.org/officeDocument/2006/relationships/image" Target="../media/image139.sv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svg"/><Relationship Id="rId20" Type="http://schemas.openxmlformats.org/officeDocument/2006/relationships/image" Target="../media/image126.png"/><Relationship Id="rId41" Type="http://schemas.openxmlformats.org/officeDocument/2006/relationships/image" Target="../media/image147.svg"/><Relationship Id="rId54" Type="http://schemas.openxmlformats.org/officeDocument/2006/relationships/image" Target="../media/image1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2.pn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svg"/><Relationship Id="rId57" Type="http://schemas.openxmlformats.org/officeDocument/2006/relationships/image" Target="../media/image163.svg"/><Relationship Id="rId10" Type="http://schemas.openxmlformats.org/officeDocument/2006/relationships/image" Target="../media/image116.png"/><Relationship Id="rId31" Type="http://schemas.openxmlformats.org/officeDocument/2006/relationships/image" Target="../media/image137.sv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Layouts/_rels/slideLayout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6.png"/><Relationship Id="rId21" Type="http://schemas.openxmlformats.org/officeDocument/2006/relationships/image" Target="../media/image183.svg"/><Relationship Id="rId42" Type="http://schemas.openxmlformats.org/officeDocument/2006/relationships/image" Target="../media/image200.png"/><Relationship Id="rId47" Type="http://schemas.openxmlformats.org/officeDocument/2006/relationships/image" Target="../media/image205.svg"/><Relationship Id="rId63" Type="http://schemas.openxmlformats.org/officeDocument/2006/relationships/image" Target="../media/image221.svg"/><Relationship Id="rId68" Type="http://schemas.openxmlformats.org/officeDocument/2006/relationships/image" Target="../media/image226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29" Type="http://schemas.openxmlformats.org/officeDocument/2006/relationships/image" Target="../media/image189.svg"/><Relationship Id="rId11" Type="http://schemas.openxmlformats.org/officeDocument/2006/relationships/image" Target="../media/image91.svg"/><Relationship Id="rId24" Type="http://schemas.openxmlformats.org/officeDocument/2006/relationships/image" Target="../media/image158.png"/><Relationship Id="rId32" Type="http://schemas.openxmlformats.org/officeDocument/2006/relationships/image" Target="../media/image190.png"/><Relationship Id="rId37" Type="http://schemas.openxmlformats.org/officeDocument/2006/relationships/image" Target="../media/image195.svg"/><Relationship Id="rId40" Type="http://schemas.openxmlformats.org/officeDocument/2006/relationships/image" Target="../media/image198.png"/><Relationship Id="rId45" Type="http://schemas.openxmlformats.org/officeDocument/2006/relationships/image" Target="../media/image203.svg"/><Relationship Id="rId53" Type="http://schemas.openxmlformats.org/officeDocument/2006/relationships/image" Target="../media/image211.svg"/><Relationship Id="rId58" Type="http://schemas.openxmlformats.org/officeDocument/2006/relationships/image" Target="../media/image216.png"/><Relationship Id="rId66" Type="http://schemas.openxmlformats.org/officeDocument/2006/relationships/image" Target="../media/image224.png"/><Relationship Id="rId5" Type="http://schemas.openxmlformats.org/officeDocument/2006/relationships/image" Target="../media/image171.svg"/><Relationship Id="rId61" Type="http://schemas.openxmlformats.org/officeDocument/2006/relationships/image" Target="../media/image219.svg"/><Relationship Id="rId19" Type="http://schemas.openxmlformats.org/officeDocument/2006/relationships/image" Target="../media/image181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7.svg"/><Relationship Id="rId30" Type="http://schemas.openxmlformats.org/officeDocument/2006/relationships/image" Target="../media/image164.png"/><Relationship Id="rId35" Type="http://schemas.openxmlformats.org/officeDocument/2006/relationships/image" Target="../media/image193.svg"/><Relationship Id="rId43" Type="http://schemas.openxmlformats.org/officeDocument/2006/relationships/image" Target="../media/image201.svg"/><Relationship Id="rId48" Type="http://schemas.openxmlformats.org/officeDocument/2006/relationships/image" Target="../media/image206.png"/><Relationship Id="rId56" Type="http://schemas.openxmlformats.org/officeDocument/2006/relationships/image" Target="../media/image214.png"/><Relationship Id="rId64" Type="http://schemas.openxmlformats.org/officeDocument/2006/relationships/image" Target="../media/image222.png"/><Relationship Id="rId69" Type="http://schemas.openxmlformats.org/officeDocument/2006/relationships/image" Target="../media/image227.svg"/><Relationship Id="rId8" Type="http://schemas.openxmlformats.org/officeDocument/2006/relationships/image" Target="../media/image106.png"/><Relationship Id="rId51" Type="http://schemas.openxmlformats.org/officeDocument/2006/relationships/image" Target="../media/image209.svg"/><Relationship Id="rId3" Type="http://schemas.openxmlformats.org/officeDocument/2006/relationships/image" Target="../media/image169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59.svg"/><Relationship Id="rId33" Type="http://schemas.openxmlformats.org/officeDocument/2006/relationships/image" Target="../media/image191.sv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59" Type="http://schemas.openxmlformats.org/officeDocument/2006/relationships/image" Target="../media/image217.svg"/><Relationship Id="rId67" Type="http://schemas.openxmlformats.org/officeDocument/2006/relationships/image" Target="../media/image225.svg"/><Relationship Id="rId20" Type="http://schemas.openxmlformats.org/officeDocument/2006/relationships/image" Target="../media/image182.png"/><Relationship Id="rId41" Type="http://schemas.openxmlformats.org/officeDocument/2006/relationships/image" Target="../media/image199.svg"/><Relationship Id="rId54" Type="http://schemas.openxmlformats.org/officeDocument/2006/relationships/image" Target="../media/image212.png"/><Relationship Id="rId62" Type="http://schemas.openxmlformats.org/officeDocument/2006/relationships/image" Target="../media/image2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2.pn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88.png"/><Relationship Id="rId36" Type="http://schemas.openxmlformats.org/officeDocument/2006/relationships/image" Target="../media/image194.png"/><Relationship Id="rId49" Type="http://schemas.openxmlformats.org/officeDocument/2006/relationships/image" Target="../media/image207.svg"/><Relationship Id="rId57" Type="http://schemas.openxmlformats.org/officeDocument/2006/relationships/image" Target="../media/image215.svg"/><Relationship Id="rId10" Type="http://schemas.openxmlformats.org/officeDocument/2006/relationships/image" Target="../media/image90.png"/><Relationship Id="rId31" Type="http://schemas.openxmlformats.org/officeDocument/2006/relationships/image" Target="../media/image165.svg"/><Relationship Id="rId44" Type="http://schemas.openxmlformats.org/officeDocument/2006/relationships/image" Target="../media/image202.png"/><Relationship Id="rId52" Type="http://schemas.openxmlformats.org/officeDocument/2006/relationships/image" Target="../media/image210.png"/><Relationship Id="rId60" Type="http://schemas.openxmlformats.org/officeDocument/2006/relationships/image" Target="../media/image218.png"/><Relationship Id="rId65" Type="http://schemas.openxmlformats.org/officeDocument/2006/relationships/image" Target="../media/image223.svg"/><Relationship Id="rId4" Type="http://schemas.openxmlformats.org/officeDocument/2006/relationships/image" Target="../media/image170.png"/><Relationship Id="rId9" Type="http://schemas.openxmlformats.org/officeDocument/2006/relationships/image" Target="../media/image107.svg"/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39" Type="http://schemas.openxmlformats.org/officeDocument/2006/relationships/image" Target="../media/image197.svg"/><Relationship Id="rId34" Type="http://schemas.openxmlformats.org/officeDocument/2006/relationships/image" Target="../media/image192.png"/><Relationship Id="rId50" Type="http://schemas.openxmlformats.org/officeDocument/2006/relationships/image" Target="../media/image208.png"/><Relationship Id="rId55" Type="http://schemas.openxmlformats.org/officeDocument/2006/relationships/image" Target="../media/image213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2025650"/>
            <a:ext cx="10919483" cy="37292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Shape 53"/>
          <p:cNvSpPr>
            <a:spLocks noGrp="1"/>
          </p:cNvSpPr>
          <p:nvPr>
            <p:ph type="title" hasCustomPrompt="1"/>
          </p:nvPr>
        </p:nvSpPr>
        <p:spPr>
          <a:xfrm>
            <a:off x="635000" y="2679700"/>
            <a:ext cx="10922001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t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75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sz="quarter" idx="14" hasCustomPrompt="1"/>
          </p:nvPr>
        </p:nvSpPr>
        <p:spPr>
          <a:xfrm>
            <a:off x="1091617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5" hasCustomPrompt="1"/>
          </p:nvPr>
        </p:nvSpPr>
        <p:spPr>
          <a:xfrm>
            <a:off x="772617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6"/>
          </p:nvPr>
        </p:nvSpPr>
        <p:spPr>
          <a:xfrm>
            <a:off x="772618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1" name="Shape 91"/>
          <p:cNvSpPr>
            <a:spLocks noGrp="1"/>
          </p:cNvSpPr>
          <p:nvPr>
            <p:ph type="pic" sz="quarter" idx="17" hasCustomPrompt="1"/>
          </p:nvPr>
        </p:nvSpPr>
        <p:spPr>
          <a:xfrm>
            <a:off x="3742742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4" name="Shape 94"/>
          <p:cNvSpPr>
            <a:spLocks noGrp="1"/>
          </p:cNvSpPr>
          <p:nvPr>
            <p:ph type="pic" sz="quarter" idx="20" hasCustomPrompt="1"/>
          </p:nvPr>
        </p:nvSpPr>
        <p:spPr>
          <a:xfrm>
            <a:off x="6389477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pic" sz="quarter" idx="23" hasCustomPrompt="1"/>
          </p:nvPr>
        </p:nvSpPr>
        <p:spPr>
          <a:xfrm>
            <a:off x="9036211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Shape 88">
            <a:extLst>
              <a:ext uri="{FF2B5EF4-FFF2-40B4-BE49-F238E27FC236}">
                <a16:creationId xmlns:a16="http://schemas.microsoft.com/office/drawing/2014/main" id="{A5470983-D4CF-42E0-A14A-B5BB874C5F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9181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89">
            <a:extLst>
              <a:ext uri="{FF2B5EF4-FFF2-40B4-BE49-F238E27FC236}">
                <a16:creationId xmlns:a16="http://schemas.microsoft.com/office/drawing/2014/main" id="{B4FFBAEA-5531-4A2D-9099-0DC1FAB5B6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79182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Shape 88">
            <a:extLst>
              <a:ext uri="{FF2B5EF4-FFF2-40B4-BE49-F238E27FC236}">
                <a16:creationId xmlns:a16="http://schemas.microsoft.com/office/drawing/2014/main" id="{78142A87-3994-45E2-9404-BC20FF0180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5745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Shape 89">
            <a:extLst>
              <a:ext uri="{FF2B5EF4-FFF2-40B4-BE49-F238E27FC236}">
                <a16:creationId xmlns:a16="http://schemas.microsoft.com/office/drawing/2014/main" id="{61C8F2F2-E8FE-4039-852C-7D9C6F79A2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5746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">
            <a:extLst>
              <a:ext uri="{FF2B5EF4-FFF2-40B4-BE49-F238E27FC236}">
                <a16:creationId xmlns:a16="http://schemas.microsoft.com/office/drawing/2014/main" id="{240B50E7-D7E2-423B-B194-FF62505EF8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92308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hape 89">
            <a:extLst>
              <a:ext uri="{FF2B5EF4-FFF2-40B4-BE49-F238E27FC236}">
                <a16:creationId xmlns:a16="http://schemas.microsoft.com/office/drawing/2014/main" id="{2438648C-733A-43C5-B81E-0D26395B68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92309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Shape 68">
            <a:extLst>
              <a:ext uri="{FF2B5EF4-FFF2-40B4-BE49-F238E27FC236}">
                <a16:creationId xmlns:a16="http://schemas.microsoft.com/office/drawing/2014/main" id="{82605282-8A6B-4600-B179-93B78EF2C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60015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sz="quarter" idx="14" hasCustomPrompt="1"/>
          </p:nvPr>
        </p:nvSpPr>
        <p:spPr>
          <a:xfrm>
            <a:off x="983871" y="5173216"/>
            <a:ext cx="291905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5"/>
          </p:nvPr>
        </p:nvSpPr>
        <p:spPr>
          <a:xfrm>
            <a:off x="1332148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6" hasCustomPrompt="1"/>
          </p:nvPr>
        </p:nvSpPr>
        <p:spPr>
          <a:xfrm>
            <a:off x="4508810" y="5173216"/>
            <a:ext cx="317438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7"/>
          </p:nvPr>
        </p:nvSpPr>
        <p:spPr>
          <a:xfrm>
            <a:off x="4984750" y="5560566"/>
            <a:ext cx="2222500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8" hasCustomPrompt="1"/>
          </p:nvPr>
        </p:nvSpPr>
        <p:spPr>
          <a:xfrm>
            <a:off x="8318882" y="5173216"/>
            <a:ext cx="2865792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9"/>
          </p:nvPr>
        </p:nvSpPr>
        <p:spPr>
          <a:xfrm>
            <a:off x="8640527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20" hasCustomPrompt="1"/>
          </p:nvPr>
        </p:nvSpPr>
        <p:spPr>
          <a:xfrm>
            <a:off x="4921250" y="228600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pic" sz="quarter" idx="21" hasCustomPrompt="1"/>
          </p:nvPr>
        </p:nvSpPr>
        <p:spPr>
          <a:xfrm>
            <a:off x="8577027" y="238125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pic" sz="quarter" idx="22" hasCustomPrompt="1"/>
          </p:nvPr>
        </p:nvSpPr>
        <p:spPr>
          <a:xfrm>
            <a:off x="1267433" y="2286000"/>
            <a:ext cx="2349501" cy="2349500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6AEF87AE-E19E-44CA-A9C2-E9F552893D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98794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S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2020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8" name="Shape 168"/>
          <p:cNvSpPr/>
          <p:nvPr/>
        </p:nvSpPr>
        <p:spPr>
          <a:xfrm>
            <a:off x="1341149" y="3105150"/>
            <a:ext cx="10850852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2021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9" hasCustomPrompt="1"/>
          </p:nvPr>
        </p:nvSpPr>
        <p:spPr>
          <a:xfrm>
            <a:off x="453012" y="2201096"/>
            <a:ext cx="1776275" cy="1776275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500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GO</a:t>
            </a:r>
          </a:p>
        </p:txBody>
      </p:sp>
      <p:sp>
        <p:nvSpPr>
          <p:cNvPr id="173" name="Shape 173"/>
          <p:cNvSpPr>
            <a:spLocks noGrp="1"/>
          </p:cNvSpPr>
          <p:nvPr>
            <p:ph type="pic" sz="quarter" idx="20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4" name="Shape 174"/>
          <p:cNvSpPr>
            <a:spLocks noGrp="1"/>
          </p:cNvSpPr>
          <p:nvPr>
            <p:ph type="pic" sz="quarter" idx="21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22" hasCustomPrompt="1"/>
          </p:nvPr>
        </p:nvSpPr>
        <p:spPr>
          <a:xfrm>
            <a:off x="1150649" y="4034631"/>
            <a:ext cx="2984501" cy="1529264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STARTING POINT</a:t>
            </a:r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C99C7C04-496F-4D37-8D52-3C3F7B475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940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Midd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-1" y="3105150"/>
            <a:ext cx="12192003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92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2023</a:t>
            </a:r>
          </a:p>
        </p:txBody>
      </p:sp>
      <p:sp>
        <p:nvSpPr>
          <p:cNvPr id="19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2024</a:t>
            </a:r>
          </a:p>
        </p:txBody>
      </p:sp>
      <p:sp>
        <p:nvSpPr>
          <p:cNvPr id="21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174"/>
          <p:cNvSpPr>
            <a:spLocks noGrp="1"/>
          </p:cNvSpPr>
          <p:nvPr>
            <p:ph type="pic" sz="quarter" idx="24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5" name="Shape 68">
            <a:extLst>
              <a:ext uri="{FF2B5EF4-FFF2-40B4-BE49-F238E27FC236}">
                <a16:creationId xmlns:a16="http://schemas.microsoft.com/office/drawing/2014/main" id="{42847821-5905-4E6E-97DB-936276C4E8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020834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-1" y="3105150"/>
            <a:ext cx="7749988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7751316" y="2151664"/>
            <a:ext cx="2457558" cy="170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068"/>
                </a:moveTo>
                <a:lnTo>
                  <a:pt x="6614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body" sz="quarter" idx="20" hasCustomPrompt="1"/>
          </p:nvPr>
        </p:nvSpPr>
        <p:spPr>
          <a:xfrm>
            <a:off x="9325249" y="1230172"/>
            <a:ext cx="1776275" cy="1776275"/>
          </a:xfrm>
          <a:prstGeom prst="ellipse">
            <a:avLst/>
          </a:prstGeom>
          <a:blipFill>
            <a:blip r:embed="rId2"/>
          </a:blipFill>
          <a:effectLst>
            <a:outerShdw blurRad="127000" dist="63500" dir="5400000" rotWithShape="0">
              <a:schemeClr val="tx1">
                <a:alpha val="25000"/>
              </a:scheme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2500" baseline="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 ARE THE FUTURE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8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2026</a:t>
            </a:r>
          </a:p>
        </p:txBody>
      </p:sp>
      <p:sp>
        <p:nvSpPr>
          <p:cNvPr id="20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68">
            <a:extLst>
              <a:ext uri="{FF2B5EF4-FFF2-40B4-BE49-F238E27FC236}">
                <a16:creationId xmlns:a16="http://schemas.microsoft.com/office/drawing/2014/main" id="{FF49166C-2EDC-4679-AD43-55B1178AA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07168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1" spcCol="1091948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433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0CB676EB-85B6-4065-99F5-35E4AC978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2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12643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hape 68">
            <a:extLst>
              <a:ext uri="{FF2B5EF4-FFF2-40B4-BE49-F238E27FC236}">
                <a16:creationId xmlns:a16="http://schemas.microsoft.com/office/drawing/2014/main" id="{C3010E05-6609-4551-BD36-4528846D3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11EE7434-C25C-4E70-80AD-93E7F3B2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3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0526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hoto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A76837-B143-42CC-8217-0E109852FF7E}"/>
              </a:ext>
            </a:extLst>
          </p:cNvPr>
          <p:cNvSpPr/>
          <p:nvPr userDrawn="1"/>
        </p:nvSpPr>
        <p:spPr>
          <a:xfrm>
            <a:off x="0" y="0"/>
            <a:ext cx="4192790" cy="68580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4"/>
          </p:nvPr>
        </p:nvSpPr>
        <p:spPr>
          <a:xfrm>
            <a:off x="5721350" y="14732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5" hasCustomPrompt="1"/>
          </p:nvPr>
        </p:nvSpPr>
        <p:spPr>
          <a:xfrm>
            <a:off x="5721350" y="1117600"/>
            <a:ext cx="52641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7"/>
          </p:nvPr>
        </p:nvSpPr>
        <p:spPr>
          <a:xfrm>
            <a:off x="5721350" y="288925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8" hasCustomPrompt="1"/>
          </p:nvPr>
        </p:nvSpPr>
        <p:spPr>
          <a:xfrm>
            <a:off x="5721351" y="253365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sz="quarter" idx="20"/>
          </p:nvPr>
        </p:nvSpPr>
        <p:spPr>
          <a:xfrm>
            <a:off x="5721350" y="45974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21" hasCustomPrompt="1"/>
          </p:nvPr>
        </p:nvSpPr>
        <p:spPr>
          <a:xfrm>
            <a:off x="5721351" y="424180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 hasCustomPrompt="1"/>
          </p:nvPr>
        </p:nvSpPr>
        <p:spPr>
          <a:xfrm>
            <a:off x="635000" y="2225675"/>
            <a:ext cx="31369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5757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body" sz="quarter" idx="14"/>
          </p:nvPr>
        </p:nvSpPr>
        <p:spPr>
          <a:xfrm>
            <a:off x="1277609" y="2839482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5" hasCustomPrompt="1"/>
          </p:nvPr>
        </p:nvSpPr>
        <p:spPr>
          <a:xfrm>
            <a:off x="1277609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7"/>
          </p:nvPr>
        </p:nvSpPr>
        <p:spPr>
          <a:xfrm>
            <a:off x="6925568" y="28257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8" hasCustomPrompt="1"/>
          </p:nvPr>
        </p:nvSpPr>
        <p:spPr>
          <a:xfrm>
            <a:off x="6925568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sz="quarter" idx="20"/>
          </p:nvPr>
        </p:nvSpPr>
        <p:spPr>
          <a:xfrm>
            <a:off x="1277609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21" hasCustomPrompt="1"/>
          </p:nvPr>
        </p:nvSpPr>
        <p:spPr>
          <a:xfrm>
            <a:off x="1277609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sz="quarter" idx="23"/>
          </p:nvPr>
        </p:nvSpPr>
        <p:spPr>
          <a:xfrm>
            <a:off x="1277609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sz="quarter" idx="24" hasCustomPrompt="1"/>
          </p:nvPr>
        </p:nvSpPr>
        <p:spPr>
          <a:xfrm>
            <a:off x="1277609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sz="quarter" idx="26"/>
          </p:nvPr>
        </p:nvSpPr>
        <p:spPr>
          <a:xfrm>
            <a:off x="6925568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quarter" idx="27" hasCustomPrompt="1"/>
          </p:nvPr>
        </p:nvSpPr>
        <p:spPr>
          <a:xfrm>
            <a:off x="6925568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sz="quarter" idx="29"/>
          </p:nvPr>
        </p:nvSpPr>
        <p:spPr>
          <a:xfrm>
            <a:off x="6925568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sz="quarter" idx="30" hasCustomPrompt="1"/>
          </p:nvPr>
        </p:nvSpPr>
        <p:spPr>
          <a:xfrm>
            <a:off x="6925568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68"/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b="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810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>
            <a:off x="-27702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>
            <a:off x="26362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092B380F-4BB9-4064-819C-8C8ACC47D9D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61003" y="2607524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-1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F40D9077-C3E5-4058-81B0-7F79371A4F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1003" y="4397699"/>
            <a:ext cx="4216370" cy="37895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bg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>
            <a:off x="2628583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CDE987A-7C9D-48C9-A120-5251885568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31577" y="0"/>
            <a:ext cx="6560423" cy="6858000"/>
          </a:xfrm>
          <a:custGeom>
            <a:avLst/>
            <a:gdLst>
              <a:gd name="connsiteX0" fmla="*/ 2940924 w 6560423"/>
              <a:gd name="connsiteY0" fmla="*/ 0 h 6858000"/>
              <a:gd name="connsiteX1" fmla="*/ 6560423 w 6560423"/>
              <a:gd name="connsiteY1" fmla="*/ 0 h 6858000"/>
              <a:gd name="connsiteX2" fmla="*/ 6560423 w 6560423"/>
              <a:gd name="connsiteY2" fmla="*/ 6858000 h 6858000"/>
              <a:gd name="connsiteX3" fmla="*/ 2740739 w 6560423"/>
              <a:gd name="connsiteY3" fmla="*/ 6858000 h 6858000"/>
              <a:gd name="connsiteX4" fmla="*/ 0 w 6560423"/>
              <a:gd name="connsiteY4" fmla="*/ 35811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23" h="6858000">
                <a:moveTo>
                  <a:pt x="2940924" y="0"/>
                </a:moveTo>
                <a:lnTo>
                  <a:pt x="6560423" y="0"/>
                </a:lnTo>
                <a:lnTo>
                  <a:pt x="6560423" y="6858000"/>
                </a:lnTo>
                <a:lnTo>
                  <a:pt x="2740739" y="6858000"/>
                </a:lnTo>
                <a:lnTo>
                  <a:pt x="0" y="3581174"/>
                </a:lnTo>
                <a:close/>
              </a:path>
            </a:pathLst>
          </a:cu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307966699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 +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 hasCustomPrompt="1"/>
          </p:nvPr>
        </p:nvSpPr>
        <p:spPr>
          <a:xfrm>
            <a:off x="8636000" y="1576151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xfrm>
            <a:off x="8636000" y="4345781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44" name="Shape 344"/>
          <p:cNvSpPr/>
          <p:nvPr/>
        </p:nvSpPr>
        <p:spPr>
          <a:xfrm>
            <a:off x="0" y="2926"/>
            <a:ext cx="8001000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3809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xfrm>
            <a:off x="636259" y="3924300"/>
            <a:ext cx="6779509" cy="228441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208982275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pic>
        <p:nvPicPr>
          <p:cNvPr id="7" name="macbook-pro-retina.png">
            <a:extLst>
              <a:ext uri="{FF2B5EF4-FFF2-40B4-BE49-F238E27FC236}">
                <a16:creationId xmlns:a16="http://schemas.microsoft.com/office/drawing/2014/main" id="{68F6D8D0-9573-4FA1-8CC2-85630ED62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385433" y="1422543"/>
            <a:ext cx="7319450" cy="4436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28">
            <a:extLst>
              <a:ext uri="{FF2B5EF4-FFF2-40B4-BE49-F238E27FC236}">
                <a16:creationId xmlns:a16="http://schemas.microsoft.com/office/drawing/2014/main" id="{B118EEE8-B544-457C-8E02-635FEBDE4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9592" y="1686407"/>
            <a:ext cx="5576292" cy="3485183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Shape 341">
            <a:extLst>
              <a:ext uri="{FF2B5EF4-FFF2-40B4-BE49-F238E27FC236}">
                <a16:creationId xmlns:a16="http://schemas.microsoft.com/office/drawing/2014/main" id="{D8B398AA-74C2-4ADD-907F-1E1BEE9BE1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6000" y="809216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343">
            <a:extLst>
              <a:ext uri="{FF2B5EF4-FFF2-40B4-BE49-F238E27FC236}">
                <a16:creationId xmlns:a16="http://schemas.microsoft.com/office/drawing/2014/main" id="{125949D4-5A6A-4C22-A7BF-F4973B3258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0" y="3578846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50689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8126741" y="2137097"/>
            <a:ext cx="3429001" cy="4088905"/>
          </a:xfrm>
          <a:prstGeom prst="rect">
            <a:avLst/>
          </a:prstGeom>
          <a:solidFill>
            <a:srgbClr val="1C1E2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414" name="Shape 414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7493943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xfrm>
            <a:off x="8634741" y="2645097"/>
            <a:ext cx="2413001" cy="307340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77750030-3605-478F-A4A4-D94B89190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144870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pic" sz="quarter" idx="14"/>
          </p:nvPr>
        </p:nvSpPr>
        <p:spPr>
          <a:xfrm>
            <a:off x="636258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1" name="Shape 451"/>
          <p:cNvSpPr>
            <a:spLocks noGrp="1"/>
          </p:cNvSpPr>
          <p:nvPr>
            <p:ph type="pic" sz="quarter" idx="15"/>
          </p:nvPr>
        </p:nvSpPr>
        <p:spPr>
          <a:xfrm>
            <a:off x="3397619" y="2264097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2" name="Shape 452"/>
          <p:cNvSpPr>
            <a:spLocks noGrp="1"/>
          </p:cNvSpPr>
          <p:nvPr>
            <p:ph type="pic" sz="quarter" idx="16"/>
          </p:nvPr>
        </p:nvSpPr>
        <p:spPr>
          <a:xfrm>
            <a:off x="6158979" y="2264098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3" name="Shape 453"/>
          <p:cNvSpPr>
            <a:spLocks noGrp="1"/>
          </p:cNvSpPr>
          <p:nvPr>
            <p:ph type="pic" sz="quarter" idx="17"/>
          </p:nvPr>
        </p:nvSpPr>
        <p:spPr>
          <a:xfrm>
            <a:off x="8920339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8" hasCustomPrompt="1"/>
          </p:nvPr>
        </p:nvSpPr>
        <p:spPr>
          <a:xfrm>
            <a:off x="64260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1</a:t>
            </a:r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9" hasCustomPrompt="1"/>
          </p:nvPr>
        </p:nvSpPr>
        <p:spPr>
          <a:xfrm>
            <a:off x="737858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6" name="Shape 456"/>
          <p:cNvSpPr>
            <a:spLocks noGrp="1"/>
          </p:cNvSpPr>
          <p:nvPr>
            <p:ph type="body" sz="quarter" idx="20" hasCustomPrompt="1"/>
          </p:nvPr>
        </p:nvSpPr>
        <p:spPr>
          <a:xfrm>
            <a:off x="340396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2</a:t>
            </a:r>
          </a:p>
        </p:txBody>
      </p:sp>
      <p:sp>
        <p:nvSpPr>
          <p:cNvPr id="457" name="Shape 457"/>
          <p:cNvSpPr>
            <a:spLocks noGrp="1"/>
          </p:cNvSpPr>
          <p:nvPr>
            <p:ph type="body" sz="quarter" idx="21" hasCustomPrompt="1"/>
          </p:nvPr>
        </p:nvSpPr>
        <p:spPr>
          <a:xfrm>
            <a:off x="349286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8" name="Shape 458"/>
          <p:cNvSpPr>
            <a:spLocks noGrp="1"/>
          </p:cNvSpPr>
          <p:nvPr>
            <p:ph type="body" sz="quarter" idx="22" hasCustomPrompt="1"/>
          </p:nvPr>
        </p:nvSpPr>
        <p:spPr>
          <a:xfrm>
            <a:off x="615897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3</a:t>
            </a:r>
          </a:p>
        </p:txBody>
      </p:sp>
      <p:sp>
        <p:nvSpPr>
          <p:cNvPr id="459" name="Shape 459"/>
          <p:cNvSpPr>
            <a:spLocks noGrp="1"/>
          </p:cNvSpPr>
          <p:nvPr>
            <p:ph type="body" sz="quarter" idx="23" hasCustomPrompt="1"/>
          </p:nvPr>
        </p:nvSpPr>
        <p:spPr>
          <a:xfrm>
            <a:off x="625422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60" name="Shape 460"/>
          <p:cNvSpPr>
            <a:spLocks noGrp="1"/>
          </p:cNvSpPr>
          <p:nvPr>
            <p:ph type="body" sz="quarter" idx="24" hasCustomPrompt="1"/>
          </p:nvPr>
        </p:nvSpPr>
        <p:spPr>
          <a:xfrm>
            <a:off x="891398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lang="en-US" sz="1800" b="0" u="none" spc="300" baseline="0" smtClean="0">
                <a:solidFill>
                  <a:schemeClr val="tx2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HEADING 4</a:t>
            </a:r>
          </a:p>
        </p:txBody>
      </p:sp>
      <p:sp>
        <p:nvSpPr>
          <p:cNvPr id="461" name="Shape 461"/>
          <p:cNvSpPr>
            <a:spLocks noGrp="1"/>
          </p:cNvSpPr>
          <p:nvPr>
            <p:ph type="body" sz="quarter" idx="25" hasCustomPrompt="1"/>
          </p:nvPr>
        </p:nvSpPr>
        <p:spPr>
          <a:xfrm>
            <a:off x="901558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0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75716027-8A3A-4FCC-A3E7-063625D51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8533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/>
          </p:cNvSpPr>
          <p:nvPr>
            <p:ph type="pic" sz="quarter" idx="14"/>
          </p:nvPr>
        </p:nvSpPr>
        <p:spPr>
          <a:xfrm>
            <a:off x="636258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2" name="Shape 472"/>
          <p:cNvSpPr>
            <a:spLocks noGrp="1"/>
          </p:cNvSpPr>
          <p:nvPr>
            <p:ph type="pic" sz="quarter" idx="15"/>
          </p:nvPr>
        </p:nvSpPr>
        <p:spPr>
          <a:xfrm>
            <a:off x="3397619" y="3586361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3" name="Shape 473"/>
          <p:cNvSpPr>
            <a:spLocks noGrp="1"/>
          </p:cNvSpPr>
          <p:nvPr>
            <p:ph type="pic" sz="quarter" idx="16"/>
          </p:nvPr>
        </p:nvSpPr>
        <p:spPr>
          <a:xfrm>
            <a:off x="615897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4" name="Shape 474"/>
          <p:cNvSpPr>
            <a:spLocks noGrp="1"/>
          </p:cNvSpPr>
          <p:nvPr>
            <p:ph type="pic" sz="quarter" idx="17"/>
          </p:nvPr>
        </p:nvSpPr>
        <p:spPr>
          <a:xfrm>
            <a:off x="892033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8" hasCustomPrompt="1"/>
          </p:nvPr>
        </p:nvSpPr>
        <p:spPr>
          <a:xfrm>
            <a:off x="76960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sz="quarter" idx="20" hasCustomPrompt="1"/>
          </p:nvPr>
        </p:nvSpPr>
        <p:spPr>
          <a:xfrm>
            <a:off x="628597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9" name="Shape 479"/>
          <p:cNvSpPr/>
          <p:nvPr/>
        </p:nvSpPr>
        <p:spPr>
          <a:xfrm flipV="1">
            <a:off x="64895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0" name="Shape 480"/>
          <p:cNvSpPr/>
          <p:nvPr/>
        </p:nvSpPr>
        <p:spPr>
          <a:xfrm flipV="1">
            <a:off x="340396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1" name="Shape 481"/>
          <p:cNvSpPr/>
          <p:nvPr/>
        </p:nvSpPr>
        <p:spPr>
          <a:xfrm flipV="1">
            <a:off x="616532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2" name="Shape 482"/>
          <p:cNvSpPr/>
          <p:nvPr/>
        </p:nvSpPr>
        <p:spPr>
          <a:xfrm flipV="1">
            <a:off x="892668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Font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475">
            <a:extLst>
              <a:ext uri="{FF2B5EF4-FFF2-40B4-BE49-F238E27FC236}">
                <a16:creationId xmlns:a16="http://schemas.microsoft.com/office/drawing/2014/main" id="{DE286DEF-550C-4897-9DFE-406983B272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619" y="2495530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Shape 475">
            <a:extLst>
              <a:ext uri="{FF2B5EF4-FFF2-40B4-BE49-F238E27FC236}">
                <a16:creationId xmlns:a16="http://schemas.microsoft.com/office/drawing/2014/main" id="{43F51D86-09ED-4DCA-9A18-98C139AD7B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74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8">
            <a:extLst>
              <a:ext uri="{FF2B5EF4-FFF2-40B4-BE49-F238E27FC236}">
                <a16:creationId xmlns:a16="http://schemas.microsoft.com/office/drawing/2014/main" id="{7EDFB421-789C-47B3-8B84-D395EDE6A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972602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/>
          </p:cNvSpPr>
          <p:nvPr>
            <p:ph type="pic" sz="quarter" idx="13"/>
          </p:nvPr>
        </p:nvSpPr>
        <p:spPr>
          <a:xfrm>
            <a:off x="5524897" y="63500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3" name="Shape 513"/>
          <p:cNvSpPr>
            <a:spLocks noGrp="1"/>
          </p:cNvSpPr>
          <p:nvPr>
            <p:ph type="pic" sz="quarter" idx="14"/>
          </p:nvPr>
        </p:nvSpPr>
        <p:spPr>
          <a:xfrm>
            <a:off x="5524897" y="3714750"/>
            <a:ext cx="2952553" cy="250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4" name="Shape 514"/>
          <p:cNvSpPr>
            <a:spLocks noGrp="1"/>
          </p:cNvSpPr>
          <p:nvPr>
            <p:ph type="pic" sz="quarter" idx="15"/>
          </p:nvPr>
        </p:nvSpPr>
        <p:spPr>
          <a:xfrm>
            <a:off x="8604448" y="63500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5" name="Shape 515"/>
          <p:cNvSpPr>
            <a:spLocks noGrp="1"/>
          </p:cNvSpPr>
          <p:nvPr>
            <p:ph type="pic" sz="quarter" idx="16"/>
          </p:nvPr>
        </p:nvSpPr>
        <p:spPr>
          <a:xfrm>
            <a:off x="8604448" y="2794992"/>
            <a:ext cx="2952553" cy="34279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7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95512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Shape 240">
            <a:extLst>
              <a:ext uri="{FF2B5EF4-FFF2-40B4-BE49-F238E27FC236}">
                <a16:creationId xmlns:a16="http://schemas.microsoft.com/office/drawing/2014/main" id="{473C0CA4-1E4E-4821-A018-9D8EF967757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7450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ortfolio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937000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8" name="Shape 558"/>
          <p:cNvSpPr>
            <a:spLocks noGrp="1"/>
          </p:cNvSpPr>
          <p:nvPr>
            <p:ph type="pic" sz="half" idx="14"/>
          </p:nvPr>
        </p:nvSpPr>
        <p:spPr>
          <a:xfrm>
            <a:off x="4064000" y="-1"/>
            <a:ext cx="3937001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9" name="Shape 559"/>
          <p:cNvSpPr>
            <a:spLocks noGrp="1"/>
          </p:cNvSpPr>
          <p:nvPr>
            <p:ph type="pic" sz="half" idx="15"/>
          </p:nvPr>
        </p:nvSpPr>
        <p:spPr>
          <a:xfrm>
            <a:off x="8128000" y="0"/>
            <a:ext cx="406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61" name="Shape 561"/>
          <p:cNvSpPr>
            <a:spLocks noGrp="1"/>
          </p:cNvSpPr>
          <p:nvPr>
            <p:ph type="body" sz="quarter" idx="16"/>
          </p:nvPr>
        </p:nvSpPr>
        <p:spPr>
          <a:xfrm>
            <a:off x="650875" y="3006328"/>
            <a:ext cx="2635251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3" name="Shape 563"/>
          <p:cNvSpPr>
            <a:spLocks noGrp="1"/>
          </p:cNvSpPr>
          <p:nvPr>
            <p:ph type="body" sz="quarter" idx="18"/>
          </p:nvPr>
        </p:nvSpPr>
        <p:spPr>
          <a:xfrm>
            <a:off x="4714875" y="4671675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sz="quarter" idx="20"/>
          </p:nvPr>
        </p:nvSpPr>
        <p:spPr>
          <a:xfrm>
            <a:off x="8842375" y="2935684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4762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/>
          </p:cNvSpPr>
          <p:nvPr>
            <p:ph type="pic" sz="quarter" idx="13"/>
          </p:nvPr>
        </p:nvSpPr>
        <p:spPr>
          <a:xfrm>
            <a:off x="9239448" y="3905250"/>
            <a:ext cx="2952553" cy="2952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1" name="Shape 59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2" name="Shape 592"/>
          <p:cNvSpPr>
            <a:spLocks noGrp="1"/>
          </p:cNvSpPr>
          <p:nvPr>
            <p:ph type="pic" sz="quarter" idx="15"/>
          </p:nvPr>
        </p:nvSpPr>
        <p:spPr>
          <a:xfrm>
            <a:off x="0" y="3079750"/>
            <a:ext cx="2952552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3" name="Shape 593"/>
          <p:cNvSpPr>
            <a:spLocks noGrp="1"/>
          </p:cNvSpPr>
          <p:nvPr>
            <p:ph type="pic" sz="quarter" idx="16"/>
          </p:nvPr>
        </p:nvSpPr>
        <p:spPr>
          <a:xfrm>
            <a:off x="3079552" y="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4" name="Shape 594"/>
          <p:cNvSpPr>
            <a:spLocks noGrp="1"/>
          </p:cNvSpPr>
          <p:nvPr>
            <p:ph type="pic" sz="quarter" idx="17"/>
          </p:nvPr>
        </p:nvSpPr>
        <p:spPr>
          <a:xfrm>
            <a:off x="3079552" y="2159992"/>
            <a:ext cx="2952553" cy="33011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5" name="Shape 595"/>
          <p:cNvSpPr>
            <a:spLocks noGrp="1"/>
          </p:cNvSpPr>
          <p:nvPr>
            <p:ph type="pic" sz="quarter" idx="18"/>
          </p:nvPr>
        </p:nvSpPr>
        <p:spPr>
          <a:xfrm>
            <a:off x="3079552" y="5588198"/>
            <a:ext cx="2952553" cy="12698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6" name="Shape 596"/>
          <p:cNvSpPr>
            <a:spLocks noGrp="1"/>
          </p:cNvSpPr>
          <p:nvPr>
            <p:ph type="pic" sz="quarter" idx="19"/>
          </p:nvPr>
        </p:nvSpPr>
        <p:spPr>
          <a:xfrm>
            <a:off x="6159103" y="0"/>
            <a:ext cx="2952553" cy="43150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7" name="Shape 597"/>
          <p:cNvSpPr>
            <a:spLocks noGrp="1"/>
          </p:cNvSpPr>
          <p:nvPr>
            <p:ph type="pic" sz="quarter" idx="20"/>
          </p:nvPr>
        </p:nvSpPr>
        <p:spPr>
          <a:xfrm>
            <a:off x="6159103" y="4442023"/>
            <a:ext cx="2952553" cy="24159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8" name="Shape 598"/>
          <p:cNvSpPr>
            <a:spLocks noGrp="1"/>
          </p:cNvSpPr>
          <p:nvPr>
            <p:ph type="pic" sz="quarter" idx="21"/>
          </p:nvPr>
        </p:nvSpPr>
        <p:spPr>
          <a:xfrm>
            <a:off x="9238654" y="0"/>
            <a:ext cx="2952553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3849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6104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31F0-F4C0-40B7-A5E1-BCBB6DA642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7715" y="-8965"/>
            <a:ext cx="9164285" cy="6858000"/>
          </a:xfrm>
          <a:prstGeom prst="rect">
            <a:avLst/>
          </a:prstGeom>
        </p:spPr>
      </p:pic>
      <p:sp>
        <p:nvSpPr>
          <p:cNvPr id="5" name="Shape 240">
            <a:extLst>
              <a:ext uri="{FF2B5EF4-FFF2-40B4-BE49-F238E27FC236}">
                <a16:creationId xmlns:a16="http://schemas.microsoft.com/office/drawing/2014/main" id="{479CE6E1-F09A-4F6B-8D39-B577F12691F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01389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596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7DCED5A7-F5E9-4DF0-8D74-7F1595246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6" y="2881174"/>
            <a:ext cx="5089113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BA576C-9284-4836-8BE3-083A31D3D8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012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ABA76-789B-4DE4-87B3-666710AA1B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7984" y="0"/>
            <a:ext cx="6224016" cy="6858000"/>
          </a:xfrm>
          <a:prstGeom prst="rect">
            <a:avLst/>
          </a:prstGeom>
        </p:spPr>
      </p:pic>
      <p:sp>
        <p:nvSpPr>
          <p:cNvPr id="6" name="Shape 240">
            <a:extLst>
              <a:ext uri="{FF2B5EF4-FFF2-40B4-BE49-F238E27FC236}">
                <a16:creationId xmlns:a16="http://schemas.microsoft.com/office/drawing/2014/main" id="{71A28E73-356B-418E-9DB3-0F13F965E35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5077823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2196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59422-F43E-4199-96EB-D4810699F2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767"/>
            <a:ext cx="12192000" cy="4224528"/>
          </a:xfrm>
          <a:prstGeom prst="rect">
            <a:avLst/>
          </a:prstGeom>
        </p:spPr>
      </p:pic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xfrm>
            <a:off x="6096000" y="4667647"/>
            <a:ext cx="5461002" cy="177730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39" name="Shape 639"/>
          <p:cNvSpPr>
            <a:spLocks noGrp="1"/>
          </p:cNvSpPr>
          <p:nvPr>
            <p:ph type="title" hasCustomPrompt="1"/>
          </p:nvPr>
        </p:nvSpPr>
        <p:spPr>
          <a:xfrm>
            <a:off x="572759" y="2413173"/>
            <a:ext cx="4621541" cy="2951747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defRPr sz="6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2A15CB-1816-43E4-BB5E-8D73B7F09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69900"/>
            <a:ext cx="5459590" cy="3238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9355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title" hasCustomPrompt="1"/>
          </p:nvPr>
        </p:nvSpPr>
        <p:spPr>
          <a:xfrm>
            <a:off x="571500" y="1866900"/>
            <a:ext cx="3048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388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47"/>
          <p:cNvSpPr>
            <a:spLocks noGrp="1"/>
          </p:cNvSpPr>
          <p:nvPr>
            <p:ph type="title" hasCustomPrompt="1"/>
          </p:nvPr>
        </p:nvSpPr>
        <p:spPr>
          <a:xfrm>
            <a:off x="8559800" y="1866900"/>
            <a:ext cx="305929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532186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body" sz="quarter" idx="17" hasCustomPrompt="1"/>
          </p:nvPr>
        </p:nvSpPr>
        <p:spPr>
          <a:xfrm>
            <a:off x="885826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1" name="Shape 671"/>
          <p:cNvSpPr>
            <a:spLocks noGrp="1"/>
          </p:cNvSpPr>
          <p:nvPr>
            <p:ph type="body" sz="quarter" idx="18"/>
          </p:nvPr>
        </p:nvSpPr>
        <p:spPr>
          <a:xfrm>
            <a:off x="879476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2" name="Shape 672"/>
          <p:cNvSpPr>
            <a:spLocks noGrp="1"/>
          </p:cNvSpPr>
          <p:nvPr>
            <p:ph type="body" sz="quarter" idx="19" hasCustomPrompt="1"/>
          </p:nvPr>
        </p:nvSpPr>
        <p:spPr>
          <a:xfrm>
            <a:off x="3535735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3" name="Shape 673"/>
          <p:cNvSpPr>
            <a:spLocks noGrp="1"/>
          </p:cNvSpPr>
          <p:nvPr>
            <p:ph type="body" sz="quarter" idx="20"/>
          </p:nvPr>
        </p:nvSpPr>
        <p:spPr>
          <a:xfrm>
            <a:off x="3529385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4" name="Shape 674"/>
          <p:cNvSpPr>
            <a:spLocks noGrp="1"/>
          </p:cNvSpPr>
          <p:nvPr>
            <p:ph type="body" sz="quarter" idx="21" hasCustomPrompt="1"/>
          </p:nvPr>
        </p:nvSpPr>
        <p:spPr>
          <a:xfrm>
            <a:off x="6182470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sz="quarter" idx="22"/>
          </p:nvPr>
        </p:nvSpPr>
        <p:spPr>
          <a:xfrm>
            <a:off x="6176120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6" name="Shape 676"/>
          <p:cNvSpPr>
            <a:spLocks noGrp="1"/>
          </p:cNvSpPr>
          <p:nvPr>
            <p:ph type="body" sz="quarter" idx="23" hasCustomPrompt="1"/>
          </p:nvPr>
        </p:nvSpPr>
        <p:spPr>
          <a:xfrm>
            <a:off x="8829204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7" name="Shape 677"/>
          <p:cNvSpPr>
            <a:spLocks noGrp="1"/>
          </p:cNvSpPr>
          <p:nvPr>
            <p:ph type="body" sz="quarter" idx="24"/>
          </p:nvPr>
        </p:nvSpPr>
        <p:spPr>
          <a:xfrm>
            <a:off x="8822854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380D4E-C088-4A69-AC70-1ADC9BCFAE4B}"/>
              </a:ext>
            </a:extLst>
          </p:cNvPr>
          <p:cNvSpPr/>
          <p:nvPr userDrawn="1"/>
        </p:nvSpPr>
        <p:spPr>
          <a:xfrm>
            <a:off x="1230548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8A76CA-839E-4D6F-969A-A2F2D0C73389}"/>
              </a:ext>
            </a:extLst>
          </p:cNvPr>
          <p:cNvSpPr/>
          <p:nvPr userDrawn="1"/>
        </p:nvSpPr>
        <p:spPr>
          <a:xfrm>
            <a:off x="3886807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D964FB-59FA-4702-9362-425B67BBDEA2}"/>
              </a:ext>
            </a:extLst>
          </p:cNvPr>
          <p:cNvSpPr/>
          <p:nvPr userDrawn="1"/>
        </p:nvSpPr>
        <p:spPr>
          <a:xfrm>
            <a:off x="6543066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12F42-F08D-4C01-BFEA-E1B0C9DC527B}"/>
              </a:ext>
            </a:extLst>
          </p:cNvPr>
          <p:cNvSpPr/>
          <p:nvPr userDrawn="1"/>
        </p:nvSpPr>
        <p:spPr>
          <a:xfrm>
            <a:off x="9199325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4" name="Shape 68">
            <a:extLst>
              <a:ext uri="{FF2B5EF4-FFF2-40B4-BE49-F238E27FC236}">
                <a16:creationId xmlns:a16="http://schemas.microsoft.com/office/drawing/2014/main" id="{0FED1816-9AC4-4B85-88B6-E20B71F57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41400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 flipV="1">
            <a:off x="4285965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29" name="Shape 729"/>
          <p:cNvSpPr/>
          <p:nvPr/>
        </p:nvSpPr>
        <p:spPr>
          <a:xfrm flipV="1">
            <a:off x="7936471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31" name="Shape 731"/>
          <p:cNvSpPr>
            <a:spLocks noGrp="1"/>
          </p:cNvSpPr>
          <p:nvPr>
            <p:ph type="body" sz="quarter" idx="15"/>
          </p:nvPr>
        </p:nvSpPr>
        <p:spPr>
          <a:xfrm>
            <a:off x="8157691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sz="quarter" idx="16" hasCustomPrompt="1"/>
          </p:nvPr>
        </p:nvSpPr>
        <p:spPr>
          <a:xfrm>
            <a:off x="9235768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</a:t>
            </a:r>
          </a:p>
        </p:txBody>
      </p:sp>
      <p:sp>
        <p:nvSpPr>
          <p:cNvPr id="734" name="Shape 734"/>
          <p:cNvSpPr>
            <a:spLocks noGrp="1"/>
          </p:cNvSpPr>
          <p:nvPr>
            <p:ph type="body" sz="quarter" idx="18"/>
          </p:nvPr>
        </p:nvSpPr>
        <p:spPr>
          <a:xfrm>
            <a:off x="4478065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5" name="Shape 735"/>
          <p:cNvSpPr>
            <a:spLocks noGrp="1"/>
          </p:cNvSpPr>
          <p:nvPr>
            <p:ph type="body" sz="quarter" idx="19" hasCustomPrompt="1"/>
          </p:nvPr>
        </p:nvSpPr>
        <p:spPr>
          <a:xfrm>
            <a:off x="5554827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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sz="quarter" idx="21"/>
          </p:nvPr>
        </p:nvSpPr>
        <p:spPr>
          <a:xfrm>
            <a:off x="859309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8" name="Shape 738"/>
          <p:cNvSpPr>
            <a:spLocks noGrp="1"/>
          </p:cNvSpPr>
          <p:nvPr>
            <p:ph type="body" sz="quarter" idx="22" hasCustomPrompt="1"/>
          </p:nvPr>
        </p:nvSpPr>
        <p:spPr>
          <a:xfrm>
            <a:off x="1934756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</a:t>
            </a:r>
          </a:p>
        </p:txBody>
      </p:sp>
      <p:sp>
        <p:nvSpPr>
          <p:cNvPr id="1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713"/>
          <p:cNvSpPr>
            <a:spLocks noGrp="1"/>
          </p:cNvSpPr>
          <p:nvPr>
            <p:ph type="body" sz="quarter" idx="23" hasCustomPrompt="1"/>
          </p:nvPr>
        </p:nvSpPr>
        <p:spPr>
          <a:xfrm>
            <a:off x="859309" y="4003924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0" name="Shape 714"/>
          <p:cNvSpPr>
            <a:spLocks noGrp="1"/>
          </p:cNvSpPr>
          <p:nvPr>
            <p:ph type="body" sz="quarter" idx="24" hasCustomPrompt="1"/>
          </p:nvPr>
        </p:nvSpPr>
        <p:spPr>
          <a:xfrm>
            <a:off x="4476749" y="4003924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1" name="Shape 715"/>
          <p:cNvSpPr>
            <a:spLocks noGrp="1"/>
          </p:cNvSpPr>
          <p:nvPr>
            <p:ph type="body" sz="quarter" idx="25" hasCustomPrompt="1"/>
          </p:nvPr>
        </p:nvSpPr>
        <p:spPr>
          <a:xfrm>
            <a:off x="8157692" y="4003924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22" name="Shape 68">
            <a:extLst>
              <a:ext uri="{FF2B5EF4-FFF2-40B4-BE49-F238E27FC236}">
                <a16:creationId xmlns:a16="http://schemas.microsoft.com/office/drawing/2014/main" id="{F0666139-0DC7-4A1E-8E15-F89F0DB71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852897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2359025"/>
            <a:ext cx="5334000" cy="4154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7" name="Shape 747"/>
          <p:cNvSpPr>
            <a:spLocks noGrp="1"/>
          </p:cNvSpPr>
          <p:nvPr>
            <p:ph type="title" hasCustomPrompt="1"/>
          </p:nvPr>
        </p:nvSpPr>
        <p:spPr>
          <a:xfrm>
            <a:off x="635000" y="724557"/>
            <a:ext cx="5334000" cy="1566752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48" name="Shape 748"/>
          <p:cNvSpPr>
            <a:spLocks noGrp="1"/>
          </p:cNvSpPr>
          <p:nvPr>
            <p:ph type="pic" idx="14"/>
          </p:nvPr>
        </p:nvSpPr>
        <p:spPr>
          <a:xfrm>
            <a:off x="6864579" y="0"/>
            <a:ext cx="5327472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49" name="Shape 749"/>
          <p:cNvSpPr/>
          <p:nvPr/>
        </p:nvSpPr>
        <p:spPr>
          <a:xfrm>
            <a:off x="7626350" y="4570413"/>
            <a:ext cx="3790950" cy="749300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 defTabSz="825500">
              <a:defRPr sz="3600" spc="540">
                <a:solidFill>
                  <a:srgbClr val="FFFFFF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WE ARE WE ONE</a:t>
            </a:r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5"/>
          </p:nvPr>
        </p:nvSpPr>
        <p:spPr>
          <a:xfrm>
            <a:off x="634999" y="3535363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1" name="Shape 751"/>
          <p:cNvSpPr>
            <a:spLocks noGrp="1"/>
          </p:cNvSpPr>
          <p:nvPr>
            <p:ph type="body" sz="quarter" idx="16" hasCustomPrompt="1"/>
          </p:nvPr>
        </p:nvSpPr>
        <p:spPr>
          <a:xfrm>
            <a:off x="634999" y="3235325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7"/>
          </p:nvPr>
        </p:nvSpPr>
        <p:spPr>
          <a:xfrm>
            <a:off x="634999" y="5187950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3" name="Shape 753"/>
          <p:cNvSpPr>
            <a:spLocks noGrp="1"/>
          </p:cNvSpPr>
          <p:nvPr>
            <p:ph type="body" sz="quarter" idx="18" hasCustomPrompt="1"/>
          </p:nvPr>
        </p:nvSpPr>
        <p:spPr>
          <a:xfrm>
            <a:off x="634999" y="4887913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4" name="Shape 754"/>
          <p:cNvSpPr>
            <a:spLocks noGrp="1"/>
          </p:cNvSpPr>
          <p:nvPr>
            <p:ph type="body" sz="quarter" idx="19"/>
          </p:nvPr>
        </p:nvSpPr>
        <p:spPr>
          <a:xfrm>
            <a:off x="3624740" y="3535363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5" name="Shape 755"/>
          <p:cNvSpPr>
            <a:spLocks noGrp="1"/>
          </p:cNvSpPr>
          <p:nvPr>
            <p:ph type="body" sz="quarter" idx="20" hasCustomPrompt="1"/>
          </p:nvPr>
        </p:nvSpPr>
        <p:spPr>
          <a:xfrm>
            <a:off x="3624740" y="3235325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6" name="Shape 756"/>
          <p:cNvSpPr>
            <a:spLocks noGrp="1"/>
          </p:cNvSpPr>
          <p:nvPr>
            <p:ph type="body" sz="quarter" idx="21"/>
          </p:nvPr>
        </p:nvSpPr>
        <p:spPr>
          <a:xfrm>
            <a:off x="3624740" y="5187950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7" name="Shape 757"/>
          <p:cNvSpPr>
            <a:spLocks noGrp="1"/>
          </p:cNvSpPr>
          <p:nvPr>
            <p:ph type="body" sz="quarter" idx="22" hasCustomPrompt="1"/>
          </p:nvPr>
        </p:nvSpPr>
        <p:spPr>
          <a:xfrm>
            <a:off x="3624740" y="4887913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9075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789">
            <a:extLst>
              <a:ext uri="{FF2B5EF4-FFF2-40B4-BE49-F238E27FC236}">
                <a16:creationId xmlns:a16="http://schemas.microsoft.com/office/drawing/2014/main" id="{B3A0C695-5F2D-44ED-AEF2-2C942BEE6800}"/>
              </a:ext>
            </a:extLst>
          </p:cNvPr>
          <p:cNvSpPr/>
          <p:nvPr userDrawn="1"/>
        </p:nvSpPr>
        <p:spPr>
          <a:xfrm>
            <a:off x="8806531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" name="Shape 789">
            <a:extLst>
              <a:ext uri="{FF2B5EF4-FFF2-40B4-BE49-F238E27FC236}">
                <a16:creationId xmlns:a16="http://schemas.microsoft.com/office/drawing/2014/main" id="{93DF7850-DEBC-449A-8B35-DF97C0077390}"/>
              </a:ext>
            </a:extLst>
          </p:cNvPr>
          <p:cNvSpPr/>
          <p:nvPr userDrawn="1"/>
        </p:nvSpPr>
        <p:spPr>
          <a:xfrm>
            <a:off x="6084299" y="1989394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7" name="Shape 789">
            <a:extLst>
              <a:ext uri="{FF2B5EF4-FFF2-40B4-BE49-F238E27FC236}">
                <a16:creationId xmlns:a16="http://schemas.microsoft.com/office/drawing/2014/main" id="{9CEC2070-4D06-41D9-BE04-3C1E65E52BF6}"/>
              </a:ext>
            </a:extLst>
          </p:cNvPr>
          <p:cNvSpPr/>
          <p:nvPr userDrawn="1"/>
        </p:nvSpPr>
        <p:spPr>
          <a:xfrm>
            <a:off x="775619" y="2015999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7" name="Shape 789"/>
          <p:cNvSpPr/>
          <p:nvPr/>
        </p:nvSpPr>
        <p:spPr>
          <a:xfrm>
            <a:off x="3381599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3318688" y="1953197"/>
            <a:ext cx="2788674" cy="2788674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710821" y="1952129"/>
            <a:ext cx="2790937" cy="2790937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02626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874995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675557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675557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675557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5" name="Shape 62"/>
          <p:cNvSpPr>
            <a:spLocks noGrp="1"/>
          </p:cNvSpPr>
          <p:nvPr>
            <p:ph type="body" sz="quarter" idx="27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3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71596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671596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Graphic Design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71596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Copywriting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671596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Photography</a:t>
            </a:r>
          </a:p>
        </p:txBody>
      </p:sp>
      <p:sp>
        <p:nvSpPr>
          <p:cNvPr id="42" name="Shape 800"/>
          <p:cNvSpPr/>
          <p:nvPr/>
        </p:nvSpPr>
        <p:spPr>
          <a:xfrm>
            <a:off x="3371256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3" name="Shape 801"/>
          <p:cNvSpPr/>
          <p:nvPr/>
        </p:nvSpPr>
        <p:spPr>
          <a:xfrm>
            <a:off x="3371256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4" name="Shape 802"/>
          <p:cNvSpPr/>
          <p:nvPr/>
        </p:nvSpPr>
        <p:spPr>
          <a:xfrm>
            <a:off x="3371256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367295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367295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Experiences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3367295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Management Systems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367295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E-Commerce</a:t>
            </a:r>
          </a:p>
        </p:txBody>
      </p:sp>
      <p:sp>
        <p:nvSpPr>
          <p:cNvPr id="52" name="Shape 800"/>
          <p:cNvSpPr/>
          <p:nvPr/>
        </p:nvSpPr>
        <p:spPr>
          <a:xfrm>
            <a:off x="615935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3" name="Shape 801"/>
          <p:cNvSpPr/>
          <p:nvPr/>
        </p:nvSpPr>
        <p:spPr>
          <a:xfrm>
            <a:off x="615935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4" name="Shape 802"/>
          <p:cNvSpPr/>
          <p:nvPr/>
        </p:nvSpPr>
        <p:spPr>
          <a:xfrm>
            <a:off x="615935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15538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Strategy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15538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Campaigns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615538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Training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615538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Reporting &amp; Measurements</a:t>
            </a:r>
          </a:p>
        </p:txBody>
      </p:sp>
      <p:sp>
        <p:nvSpPr>
          <p:cNvPr id="59" name="Shape 800"/>
          <p:cNvSpPr/>
          <p:nvPr/>
        </p:nvSpPr>
        <p:spPr>
          <a:xfrm>
            <a:off x="893824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0" name="Shape 801"/>
          <p:cNvSpPr/>
          <p:nvPr/>
        </p:nvSpPr>
        <p:spPr>
          <a:xfrm>
            <a:off x="893824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1" name="Shape 802"/>
          <p:cNvSpPr/>
          <p:nvPr/>
        </p:nvSpPr>
        <p:spPr>
          <a:xfrm>
            <a:off x="893824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45" hasCustomPrompt="1"/>
          </p:nvPr>
        </p:nvSpPr>
        <p:spPr>
          <a:xfrm>
            <a:off x="893427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&amp; Creative Support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893427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Interactive Design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47" hasCustomPrompt="1"/>
          </p:nvPr>
        </p:nvSpPr>
        <p:spPr>
          <a:xfrm>
            <a:off x="893427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Branding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893427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Film &amp; Photography</a:t>
            </a:r>
          </a:p>
        </p:txBody>
      </p:sp>
      <p:sp>
        <p:nvSpPr>
          <p:cNvPr id="67" name="Shape 713">
            <a:extLst>
              <a:ext uri="{FF2B5EF4-FFF2-40B4-BE49-F238E27FC236}">
                <a16:creationId xmlns:a16="http://schemas.microsoft.com/office/drawing/2014/main" id="{3420A0EB-9A20-42A8-9D6B-AF9B39BF3D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98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8" name="Shape 713">
            <a:extLst>
              <a:ext uri="{FF2B5EF4-FFF2-40B4-BE49-F238E27FC236}">
                <a16:creationId xmlns:a16="http://schemas.microsoft.com/office/drawing/2014/main" id="{E89FCB71-541F-4CF3-866D-592F34B2DB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410797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9" name="Shape 713">
            <a:extLst>
              <a:ext uri="{FF2B5EF4-FFF2-40B4-BE49-F238E27FC236}">
                <a16:creationId xmlns:a16="http://schemas.microsoft.com/office/drawing/2014/main" id="{793F781D-61E4-4427-8422-27E9362B404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8040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0" name="Shape 713">
            <a:extLst>
              <a:ext uri="{FF2B5EF4-FFF2-40B4-BE49-F238E27FC236}">
                <a16:creationId xmlns:a16="http://schemas.microsoft.com/office/drawing/2014/main" id="{B278C4D1-C85B-459E-B09D-E62886AAD45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26678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1" name="Shape 68">
            <a:extLst>
              <a:ext uri="{FF2B5EF4-FFF2-40B4-BE49-F238E27FC236}">
                <a16:creationId xmlns:a16="http://schemas.microsoft.com/office/drawing/2014/main" id="{CCCB8BBC-8609-46C1-9347-68A7C61A8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26657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body" sz="quarter" idx="16"/>
          </p:nvPr>
        </p:nvSpPr>
        <p:spPr>
          <a:xfrm>
            <a:off x="8157691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9"/>
          </p:nvPr>
        </p:nvSpPr>
        <p:spPr>
          <a:xfrm>
            <a:off x="4478065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2" name="Shape 832"/>
          <p:cNvSpPr>
            <a:spLocks noGrp="1"/>
          </p:cNvSpPr>
          <p:nvPr>
            <p:ph type="body" sz="quarter" idx="22"/>
          </p:nvPr>
        </p:nvSpPr>
        <p:spPr>
          <a:xfrm>
            <a:off x="859309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2"/>
          <p:cNvSpPr>
            <a:spLocks noGrp="1"/>
          </p:cNvSpPr>
          <p:nvPr>
            <p:ph type="body" sz="quarter" idx="24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Shape 713"/>
          <p:cNvSpPr>
            <a:spLocks noGrp="1"/>
          </p:cNvSpPr>
          <p:nvPr>
            <p:ph type="body" sz="quarter" idx="25" hasCustomPrompt="1"/>
          </p:nvPr>
        </p:nvSpPr>
        <p:spPr>
          <a:xfrm>
            <a:off x="859309" y="4341507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5" name="Shape 714"/>
          <p:cNvSpPr>
            <a:spLocks noGrp="1"/>
          </p:cNvSpPr>
          <p:nvPr>
            <p:ph type="body" sz="quarter" idx="26" hasCustomPrompt="1"/>
          </p:nvPr>
        </p:nvSpPr>
        <p:spPr>
          <a:xfrm>
            <a:off x="4476749" y="4341507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6" name="Shape 715"/>
          <p:cNvSpPr>
            <a:spLocks noGrp="1"/>
          </p:cNvSpPr>
          <p:nvPr>
            <p:ph type="body" sz="quarter" idx="27" hasCustomPrompt="1"/>
          </p:nvPr>
        </p:nvSpPr>
        <p:spPr>
          <a:xfrm>
            <a:off x="8157692" y="4341507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8C3B8378-824A-4999-A698-39FD8638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033619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 F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080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Websites Created</a:t>
            </a:r>
          </a:p>
        </p:txBody>
      </p:sp>
      <p:sp>
        <p:nvSpPr>
          <p:cNvPr id="844" name="Shape 844"/>
          <p:cNvSpPr>
            <a:spLocks noGrp="1"/>
          </p:cNvSpPr>
          <p:nvPr>
            <p:ph type="body" sz="quarter" idx="15" hasCustomPrompt="1"/>
          </p:nvPr>
        </p:nvSpPr>
        <p:spPr>
          <a:xfrm>
            <a:off x="4375150" y="4216400"/>
            <a:ext cx="3441700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Apps Launched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sz="quarter" idx="16" hasCustomPrompt="1"/>
          </p:nvPr>
        </p:nvSpPr>
        <p:spPr>
          <a:xfrm>
            <a:off x="7995221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Employee Growth</a:t>
            </a:r>
          </a:p>
        </p:txBody>
      </p:sp>
      <p:sp>
        <p:nvSpPr>
          <p:cNvPr id="846" name="Shape 846"/>
          <p:cNvSpPr>
            <a:spLocks noGrp="1"/>
          </p:cNvSpPr>
          <p:nvPr>
            <p:ph type="body" sz="quarter" idx="17" hasCustomPrompt="1"/>
          </p:nvPr>
        </p:nvSpPr>
        <p:spPr>
          <a:xfrm>
            <a:off x="755080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205</a:t>
            </a:r>
            <a:endParaRPr dirty="0"/>
          </a:p>
        </p:txBody>
      </p:sp>
      <p:sp>
        <p:nvSpPr>
          <p:cNvPr id="847" name="Shape 847"/>
          <p:cNvSpPr>
            <a:spLocks noGrp="1"/>
          </p:cNvSpPr>
          <p:nvPr>
            <p:ph type="body" sz="quarter" idx="18" hasCustomPrompt="1"/>
          </p:nvPr>
        </p:nvSpPr>
        <p:spPr>
          <a:xfrm>
            <a:off x="4375150" y="2641600"/>
            <a:ext cx="3441700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45</a:t>
            </a:r>
            <a:endParaRPr dirty="0"/>
          </a:p>
        </p:txBody>
      </p:sp>
      <p:sp>
        <p:nvSpPr>
          <p:cNvPr id="848" name="Shape 848"/>
          <p:cNvSpPr>
            <a:spLocks noGrp="1"/>
          </p:cNvSpPr>
          <p:nvPr>
            <p:ph type="body" sz="quarter" idx="19" hasCustomPrompt="1"/>
          </p:nvPr>
        </p:nvSpPr>
        <p:spPr>
          <a:xfrm>
            <a:off x="7995221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72%</a:t>
            </a:r>
            <a:endParaRPr dirty="0"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21" hasCustomPrompt="1"/>
          </p:nvPr>
        </p:nvSpPr>
        <p:spPr>
          <a:xfrm>
            <a:off x="9022231" y="6101255"/>
            <a:ext cx="1348446" cy="349702"/>
          </a:xfrm>
          <a:prstGeom prst="rect">
            <a:avLst/>
          </a:prstGeom>
        </p:spPr>
        <p:txBody>
          <a:bodyPr wrap="none" tIns="72000" bIns="0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Total Cost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sz="quarter" idx="22" hasCustomPrompt="1"/>
          </p:nvPr>
        </p:nvSpPr>
        <p:spPr>
          <a:xfrm>
            <a:off x="5390031" y="5820803"/>
            <a:ext cx="3441701" cy="874255"/>
          </a:xfrm>
          <a:prstGeom prst="rect">
            <a:avLst/>
          </a:prstGeom>
        </p:spPr>
        <p:txBody>
          <a:bodyPr tIns="180000" bIns="0" anchor="ctr" anchorCtr="0">
            <a:spAutoFit/>
          </a:bodyPr>
          <a:lstStyle>
            <a:lvl1pPr marL="0" indent="0" algn="r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$500,000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5196583"/>
            <a:ext cx="12190000" cy="820738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1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Shape 68">
            <a:extLst>
              <a:ext uri="{FF2B5EF4-FFF2-40B4-BE49-F238E27FC236}">
                <a16:creationId xmlns:a16="http://schemas.microsoft.com/office/drawing/2014/main" id="{30E43671-038E-4A94-8684-E02B51C42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17529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 flipH="1">
            <a:off x="9412525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 flipH="1">
            <a:off x="3591797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 flipH="1">
            <a:off x="37919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2F298B-B855-46C3-8F17-83E5ED318B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7944" y="0"/>
            <a:ext cx="6602560" cy="6858000"/>
          </a:xfrm>
          <a:custGeom>
            <a:avLst/>
            <a:gdLst>
              <a:gd name="connsiteX0" fmla="*/ 0 w 6602560"/>
              <a:gd name="connsiteY0" fmla="*/ 0 h 6858000"/>
              <a:gd name="connsiteX1" fmla="*/ 3647681 w 6602560"/>
              <a:gd name="connsiteY1" fmla="*/ 0 h 6858000"/>
              <a:gd name="connsiteX2" fmla="*/ 6602560 w 6602560"/>
              <a:gd name="connsiteY2" fmla="*/ 3543041 h 6858000"/>
              <a:gd name="connsiteX3" fmla="*/ 3829926 w 6602560"/>
              <a:gd name="connsiteY3" fmla="*/ 6858000 h 6858000"/>
              <a:gd name="connsiteX4" fmla="*/ 0 w 66025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2560" h="6858000">
                <a:moveTo>
                  <a:pt x="0" y="0"/>
                </a:moveTo>
                <a:lnTo>
                  <a:pt x="3647681" y="0"/>
                </a:lnTo>
                <a:lnTo>
                  <a:pt x="6602560" y="3543041"/>
                </a:lnTo>
                <a:lnTo>
                  <a:pt x="38299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effectLst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73679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  <a:effectLst/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6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570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59" name="Shape 859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61" name="Shape 861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63" name="Shape 863"/>
          <p:cNvSpPr>
            <a:spLocks noGrp="1"/>
          </p:cNvSpPr>
          <p:nvPr>
            <p:ph type="pic" sz="quarter" idx="13"/>
          </p:nvPr>
        </p:nvSpPr>
        <p:spPr>
          <a:xfrm>
            <a:off x="6711950" y="1371600"/>
            <a:ext cx="2959100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20257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0" y="0"/>
            <a:ext cx="7747342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7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36525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73" name="Shape 873"/>
          <p:cNvSpPr>
            <a:spLocks noGrp="1"/>
          </p:cNvSpPr>
          <p:nvPr>
            <p:ph type="pic" sz="quarter" idx="13"/>
          </p:nvPr>
        </p:nvSpPr>
        <p:spPr>
          <a:xfrm>
            <a:off x="2520950" y="1371600"/>
            <a:ext cx="2959101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75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28002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6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87498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94769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9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54265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61536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2" name="Shape 882"/>
          <p:cNvSpPr>
            <a:spLocks noGrp="1"/>
          </p:cNvSpPr>
          <p:nvPr>
            <p:ph type="body" sz="quarter" idx="22"/>
          </p:nvPr>
        </p:nvSpPr>
        <p:spPr>
          <a:xfrm>
            <a:off x="9114524" y="4521033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B57EB-9A99-491A-B987-08640843AB99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A01AD-052F-4B1A-85DA-B9F74CAAFFE7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2BDA44-10DB-4408-A7AF-37D1E4602931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94058758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/>
        </p:nvSpPr>
        <p:spPr>
          <a:xfrm>
            <a:off x="7753047" y="-47919"/>
            <a:ext cx="4444659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904" name="Shape 904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trike="noStrike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1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235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17" name="Shape 917"/>
          <p:cNvSpPr>
            <a:spLocks noGrp="1"/>
          </p:cNvSpPr>
          <p:nvPr>
            <p:ph type="pic" sz="quarter" idx="22"/>
          </p:nvPr>
        </p:nvSpPr>
        <p:spPr>
          <a:xfrm>
            <a:off x="4329094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15302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74798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82069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41565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48836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2"/>
          <p:cNvSpPr>
            <a:spLocks noGrp="1"/>
          </p:cNvSpPr>
          <p:nvPr>
            <p:ph type="body" sz="quarter" idx="23"/>
          </p:nvPr>
        </p:nvSpPr>
        <p:spPr>
          <a:xfrm>
            <a:off x="9114524" y="4508333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F1BFE4-8379-45C1-B023-80787D2946B6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9ABB42-DA83-4967-A478-CCF8B2AABFF8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CE9187-4EC7-408A-93F2-9513C8E2D12A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Shape 240">
            <a:extLst>
              <a:ext uri="{FF2B5EF4-FFF2-40B4-BE49-F238E27FC236}">
                <a16:creationId xmlns:a16="http://schemas.microsoft.com/office/drawing/2014/main" id="{CE00212F-3169-456A-9848-C338CF91B4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0192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491860" y="1569165"/>
            <a:ext cx="2352032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5" name="Shape 945"/>
          <p:cNvSpPr>
            <a:spLocks noGrp="1"/>
          </p:cNvSpPr>
          <p:nvPr>
            <p:ph type="pic" sz="quarter" idx="13"/>
          </p:nvPr>
        </p:nvSpPr>
        <p:spPr>
          <a:xfrm>
            <a:off x="1848180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348110" y="1569165"/>
            <a:ext cx="2352031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7" name="Shape 947"/>
          <p:cNvSpPr>
            <a:spLocks noGrp="1"/>
          </p:cNvSpPr>
          <p:nvPr>
            <p:ph type="pic" sz="quarter" idx="14"/>
          </p:nvPr>
        </p:nvSpPr>
        <p:spPr>
          <a:xfrm>
            <a:off x="6704429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635945" y="7694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52" name="Shape 952"/>
          <p:cNvSpPr>
            <a:spLocks noGrp="1"/>
          </p:cNvSpPr>
          <p:nvPr>
            <p:ph type="pic" sz="quarter" idx="16"/>
          </p:nvPr>
        </p:nvSpPr>
        <p:spPr>
          <a:xfrm>
            <a:off x="3836798" y="2473316"/>
            <a:ext cx="4505723" cy="2546369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7"/>
          </p:nvPr>
        </p:nvSpPr>
        <p:spPr>
          <a:xfrm>
            <a:off x="3643610" y="5597525"/>
            <a:ext cx="489208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hape 62"/>
          <p:cNvSpPr>
            <a:spLocks noGrp="1"/>
          </p:cNvSpPr>
          <p:nvPr>
            <p:ph type="body" sz="quarter" idx="18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41C9355D-ACE0-4E58-94C5-F87594F39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192448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+ Text + Ap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661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1" name="Shape 961"/>
          <p:cNvSpPr>
            <a:spLocks noGrp="1"/>
          </p:cNvSpPr>
          <p:nvPr>
            <p:ph type="pic" sz="quarter" idx="13"/>
          </p:nvPr>
        </p:nvSpPr>
        <p:spPr>
          <a:xfrm>
            <a:off x="4358392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00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3" name="Shape 963"/>
          <p:cNvSpPr>
            <a:spLocks noGrp="1"/>
          </p:cNvSpPr>
          <p:nvPr>
            <p:ph type="pic" sz="quarter" idx="14"/>
          </p:nvPr>
        </p:nvSpPr>
        <p:spPr>
          <a:xfrm>
            <a:off x="1295783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008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6" name="Shape 966"/>
          <p:cNvSpPr>
            <a:spLocks noGrp="1"/>
          </p:cNvSpPr>
          <p:nvPr>
            <p:ph type="pic" sz="quarter" idx="15"/>
          </p:nvPr>
        </p:nvSpPr>
        <p:spPr>
          <a:xfrm>
            <a:off x="2598867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67" name="Shape 967"/>
          <p:cNvSpPr>
            <a:spLocks noGrp="1"/>
          </p:cNvSpPr>
          <p:nvPr>
            <p:ph type="title" hasCustomPrompt="1"/>
          </p:nvPr>
        </p:nvSpPr>
        <p:spPr>
          <a:xfrm>
            <a:off x="7747341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68" name="Shape 968"/>
          <p:cNvSpPr>
            <a:spLocks noGrp="1"/>
          </p:cNvSpPr>
          <p:nvPr>
            <p:ph type="body" sz="quarter" idx="1"/>
          </p:nvPr>
        </p:nvSpPr>
        <p:spPr>
          <a:xfrm>
            <a:off x="7747341" y="4345781"/>
            <a:ext cx="2921001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70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014" name="Shape 1014"/>
          <p:cNvSpPr>
            <a:spLocks noGrp="1"/>
          </p:cNvSpPr>
          <p:nvPr>
            <p:ph type="title" hasCustomPrompt="1"/>
          </p:nvPr>
        </p:nvSpPr>
        <p:spPr>
          <a:xfrm>
            <a:off x="634999" y="191157"/>
            <a:ext cx="2921001" cy="3644244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16" name="Shape 1016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pic>
        <p:nvPicPr>
          <p:cNvPr id="101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1665" y="1259281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Shape 1018"/>
          <p:cNvSpPr>
            <a:spLocks noGrp="1"/>
          </p:cNvSpPr>
          <p:nvPr>
            <p:ph type="pic" sz="half" idx="13"/>
          </p:nvPr>
        </p:nvSpPr>
        <p:spPr>
          <a:xfrm>
            <a:off x="5474443" y="1512484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8929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985" y="1369392"/>
            <a:ext cx="6633371" cy="4020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Shape 1028"/>
          <p:cNvSpPr>
            <a:spLocks noGrp="1"/>
          </p:cNvSpPr>
          <p:nvPr>
            <p:ph type="pic" sz="quarter" idx="13"/>
          </p:nvPr>
        </p:nvSpPr>
        <p:spPr>
          <a:xfrm>
            <a:off x="1356341" y="1603983"/>
            <a:ext cx="5053607" cy="3158505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29" name="Shape 1029"/>
          <p:cNvSpPr>
            <a:spLocks noGrp="1"/>
          </p:cNvSpPr>
          <p:nvPr>
            <p:ph type="body" sz="quarter" idx="14" hasCustomPrompt="1"/>
          </p:nvPr>
        </p:nvSpPr>
        <p:spPr>
          <a:xfrm>
            <a:off x="8387088" y="1618525"/>
            <a:ext cx="3178678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0" name="Shape 1030"/>
          <p:cNvSpPr>
            <a:spLocks noGrp="1"/>
          </p:cNvSpPr>
          <p:nvPr>
            <p:ph type="body" sz="quarter" idx="15"/>
          </p:nvPr>
        </p:nvSpPr>
        <p:spPr>
          <a:xfrm>
            <a:off x="8382000" y="1878022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1" name="Shape 10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2176" y="3175793"/>
            <a:ext cx="3173590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2" name="Shape 1032"/>
          <p:cNvSpPr>
            <a:spLocks noGrp="1"/>
          </p:cNvSpPr>
          <p:nvPr>
            <p:ph type="body" sz="quarter" idx="17"/>
          </p:nvPr>
        </p:nvSpPr>
        <p:spPr>
          <a:xfrm>
            <a:off x="8387088" y="3435289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33" name="Shape 1033"/>
          <p:cNvSpPr>
            <a:spLocks noGrp="1"/>
          </p:cNvSpPr>
          <p:nvPr>
            <p:ph type="body" sz="quarter" idx="18" hasCustomPrompt="1"/>
          </p:nvPr>
        </p:nvSpPr>
        <p:spPr>
          <a:xfrm>
            <a:off x="8397264" y="4733060"/>
            <a:ext cx="3158326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4" name="Shape 1034"/>
          <p:cNvSpPr>
            <a:spLocks noGrp="1"/>
          </p:cNvSpPr>
          <p:nvPr>
            <p:ph type="body" sz="quarter" idx="19"/>
          </p:nvPr>
        </p:nvSpPr>
        <p:spPr>
          <a:xfrm>
            <a:off x="8392176" y="4992556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7C57C64-AC74-4689-9AA7-A6666797C8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4418" y="2807953"/>
            <a:ext cx="272382" cy="375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E98E431-8629-4130-8ADF-D3D61D7E9D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1269736"/>
            <a:ext cx="337937" cy="28966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A61D802-47F4-42CA-BD6C-D9519FA810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2176" y="4405299"/>
            <a:ext cx="327761" cy="3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1865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4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058" y="1979407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>
            <a:spLocks noGrp="1"/>
          </p:cNvSpPr>
          <p:nvPr>
            <p:ph type="pic" sz="half" idx="14"/>
          </p:nvPr>
        </p:nvSpPr>
        <p:spPr>
          <a:xfrm>
            <a:off x="2272835" y="2232610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4497" y="2322078"/>
            <a:ext cx="2650462" cy="3996767"/>
          </a:xfrm>
          <a:prstGeom prst="rect">
            <a:avLst/>
          </a:prstGeom>
          <a:ln w="12700">
            <a:miter lim="400000"/>
          </a:ln>
          <a:effectLst>
            <a:reflection stA="7585" endPos="40000" dir="5400000" sy="-100000" algn="bl" rotWithShape="0"/>
          </a:effectLst>
        </p:spPr>
      </p:pic>
      <p:sp>
        <p:nvSpPr>
          <p:cNvPr id="1050" name="Shape 1050"/>
          <p:cNvSpPr>
            <a:spLocks noGrp="1"/>
          </p:cNvSpPr>
          <p:nvPr>
            <p:ph type="pic" sz="quarter" idx="15"/>
          </p:nvPr>
        </p:nvSpPr>
        <p:spPr>
          <a:xfrm>
            <a:off x="7389430" y="2746645"/>
            <a:ext cx="2358638" cy="314485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5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0637" y="3396361"/>
            <a:ext cx="1433305" cy="2922485"/>
          </a:xfrm>
          <a:prstGeom prst="rect">
            <a:avLst/>
          </a:prstGeom>
          <a:ln w="12700">
            <a:miter lim="400000"/>
          </a:ln>
          <a:effectLst>
            <a:reflection stA="6585" endPos="40000" dir="5400000" sy="-100000" algn="bl" rotWithShape="0"/>
          </a:effectLst>
        </p:spPr>
      </p:pic>
      <p:sp>
        <p:nvSpPr>
          <p:cNvPr id="1052" name="Shape 1052"/>
          <p:cNvSpPr>
            <a:spLocks noGrp="1"/>
          </p:cNvSpPr>
          <p:nvPr>
            <p:ph type="pic" sz="quarter" idx="16"/>
          </p:nvPr>
        </p:nvSpPr>
        <p:spPr>
          <a:xfrm>
            <a:off x="8930043" y="3751810"/>
            <a:ext cx="1249758" cy="2211500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D7B3A179-381D-437C-A11C-973BF9312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686135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/>
        </p:nvSpPr>
        <p:spPr>
          <a:xfrm>
            <a:off x="6096000" y="2137097"/>
            <a:ext cx="5459742" cy="408890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1063" name="Shape 1063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5459742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64" name="Shape 1064"/>
          <p:cNvSpPr>
            <a:spLocks noGrp="1"/>
          </p:cNvSpPr>
          <p:nvPr>
            <p:ph type="body" sz="quarter" idx="1"/>
          </p:nvPr>
        </p:nvSpPr>
        <p:spPr>
          <a:xfrm>
            <a:off x="6731000" y="3413447"/>
            <a:ext cx="4189743" cy="22132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65" name="Shape 1065"/>
          <p:cNvSpPr>
            <a:spLocks noGrp="1"/>
          </p:cNvSpPr>
          <p:nvPr>
            <p:ph type="body" sz="quarter" idx="15" hasCustomPrompt="1"/>
          </p:nvPr>
        </p:nvSpPr>
        <p:spPr>
          <a:xfrm>
            <a:off x="6730999" y="2772097"/>
            <a:ext cx="4189743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6" name="Shape 1066"/>
          <p:cNvSpPr>
            <a:spLocks noGrp="1"/>
          </p:cNvSpPr>
          <p:nvPr>
            <p:ph type="body" sz="quarter" idx="16" hasCustomPrompt="1"/>
          </p:nvPr>
        </p:nvSpPr>
        <p:spPr>
          <a:xfrm>
            <a:off x="2702588" y="3413447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0000">
                <a:solidFill>
                  <a:schemeClr val="accent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</a:t>
            </a:r>
          </a:p>
        </p:txBody>
      </p:sp>
      <p:sp>
        <p:nvSpPr>
          <p:cNvPr id="11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0A8BFBC8-594B-405C-A1AD-A2C1A48E4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70223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>
            <a:spLocks noGrp="1"/>
          </p:cNvSpPr>
          <p:nvPr>
            <p:ph type="body" sz="quarter" idx="14" hasCustomPrompt="1"/>
          </p:nvPr>
        </p:nvSpPr>
        <p:spPr>
          <a:xfrm>
            <a:off x="14310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7" name="Shape 1077"/>
          <p:cNvSpPr>
            <a:spLocks noGrp="1"/>
          </p:cNvSpPr>
          <p:nvPr>
            <p:ph type="body" sz="quarter" idx="15" hasCustomPrompt="1"/>
          </p:nvPr>
        </p:nvSpPr>
        <p:spPr>
          <a:xfrm>
            <a:off x="78445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8" name="Shape 1078"/>
          <p:cNvSpPr>
            <a:spLocks noGrp="1"/>
          </p:cNvSpPr>
          <p:nvPr>
            <p:ph type="body" sz="quarter" idx="16" hasCustomPrompt="1"/>
          </p:nvPr>
        </p:nvSpPr>
        <p:spPr>
          <a:xfrm>
            <a:off x="78445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@rework on Instagram</a:t>
            </a:r>
            <a:br>
              <a:rPr lang="en-US" dirty="0"/>
            </a:br>
            <a:r>
              <a:rPr lang="en-US" dirty="0"/>
              <a:t>Give us a + on Google Plus</a:t>
            </a:r>
            <a:br>
              <a:rPr lang="en-US" dirty="0"/>
            </a:br>
            <a:r>
              <a:rPr lang="en-US" dirty="0"/>
              <a:t>Like us on Facebook</a:t>
            </a:r>
            <a:endParaRPr dirty="0"/>
          </a:p>
        </p:txBody>
      </p:sp>
      <p:sp>
        <p:nvSpPr>
          <p:cNvPr id="1079" name="Shape 1079"/>
          <p:cNvSpPr>
            <a:spLocks noGrp="1"/>
          </p:cNvSpPr>
          <p:nvPr>
            <p:ph type="body" sz="quarter" idx="17" hasCustomPrompt="1"/>
          </p:nvPr>
        </p:nvSpPr>
        <p:spPr>
          <a:xfrm>
            <a:off x="14310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is-I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it-IT" dirty="0"/>
              <a:t>Phone: +90 097-788-7676</a:t>
            </a:r>
          </a:p>
          <a:p>
            <a:r>
              <a:rPr lang="it-IT" dirty="0"/>
              <a:t>Fax: +90 097-788-7676</a:t>
            </a:r>
            <a:endParaRPr dirty="0"/>
          </a:p>
        </p:txBody>
      </p:sp>
      <p:sp>
        <p:nvSpPr>
          <p:cNvPr id="1080" name="Shape 1080"/>
          <p:cNvSpPr>
            <a:spLocks noGrp="1"/>
          </p:cNvSpPr>
          <p:nvPr>
            <p:ph type="body" sz="quarter" idx="18" hasCustomPrompt="1"/>
          </p:nvPr>
        </p:nvSpPr>
        <p:spPr>
          <a:xfrm>
            <a:off x="463782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1" name="Shape 1081"/>
          <p:cNvSpPr>
            <a:spLocks noGrp="1"/>
          </p:cNvSpPr>
          <p:nvPr>
            <p:ph type="body" sz="quarter" idx="19" hasCustomPrompt="1"/>
          </p:nvPr>
        </p:nvSpPr>
        <p:spPr>
          <a:xfrm>
            <a:off x="4637823" y="3667447"/>
            <a:ext cx="2916354" cy="1715505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3200 Sepulveda </a:t>
            </a:r>
            <a:r>
              <a:rPr lang="en-US" dirty="0" err="1"/>
              <a:t>Blvd.Manhattan</a:t>
            </a:r>
            <a:r>
              <a:rPr lang="en-US" dirty="0"/>
              <a:t> </a:t>
            </a:r>
            <a:r>
              <a:rPr lang="en-US" dirty="0" err="1"/>
              <a:t>Beach,CA</a:t>
            </a:r>
            <a:r>
              <a:rPr lang="en-US" dirty="0"/>
              <a:t> 90266, USA</a:t>
            </a:r>
            <a:endParaRPr dirty="0"/>
          </a:p>
        </p:txBody>
      </p:sp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2C1DBBF-7D68-4DE6-B05C-05B09A7C9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39180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pic>
        <p:nvPicPr>
          <p:cNvPr id="9" name="pasted-image.tiff">
            <a:extLst>
              <a:ext uri="{FF2B5EF4-FFF2-40B4-BE49-F238E27FC236}">
                <a16:creationId xmlns:a16="http://schemas.microsoft.com/office/drawing/2014/main" id="{E3B22785-27CF-4DC0-8685-A95F801BD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501906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12" name="Shape 931">
            <a:extLst>
              <a:ext uri="{FF2B5EF4-FFF2-40B4-BE49-F238E27FC236}">
                <a16:creationId xmlns:a16="http://schemas.microsoft.com/office/drawing/2014/main" id="{99E4EB78-8F72-4EF6-B810-E053B11D73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82436" y="1176139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A3C2870A-CAEC-4A23-ABED-B2BA28043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98025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50359D4-4CAE-4A43-AC82-0ECF20C996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433125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rea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8353" y="1300957"/>
            <a:ext cx="4255294" cy="42560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none" lIns="0" tIns="0" rIns="0" bIns="0" anchor="ctr" anchorCtr="0"/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317500" indent="0" algn="ctr">
              <a:buNone/>
              <a:defRPr sz="5000">
                <a:latin typeface="+mj-lt"/>
              </a:defRPr>
            </a:lvl2pPr>
            <a:lvl3pPr marL="635000" indent="0" algn="ctr">
              <a:buNone/>
              <a:defRPr sz="5000">
                <a:latin typeface="+mj-lt"/>
              </a:defRPr>
            </a:lvl3pPr>
            <a:lvl4pPr marL="952500" indent="0" algn="ctr">
              <a:buNone/>
              <a:defRPr sz="5000">
                <a:latin typeface="+mj-lt"/>
              </a:defRPr>
            </a:lvl4pPr>
            <a:lvl5pPr marL="1270000" indent="0" algn="ctr">
              <a:buNone/>
              <a:defRPr sz="5000">
                <a:latin typeface="+mj-lt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52388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908FC-7F72-47F0-9D7B-E00025A90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B1321-4D98-43F9-97F2-B5666A1B27D6}"/>
              </a:ext>
            </a:extLst>
          </p:cNvPr>
          <p:cNvGrpSpPr/>
          <p:nvPr userDrawn="1"/>
        </p:nvGrpSpPr>
        <p:grpSpPr>
          <a:xfrm>
            <a:off x="2149070" y="1345361"/>
            <a:ext cx="1340670" cy="1435640"/>
            <a:chOff x="3143224" y="1772081"/>
            <a:chExt cx="1340670" cy="14356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3BFB89-FF3A-4C39-BB86-E837613A71EA}"/>
                </a:ext>
              </a:extLst>
            </p:cNvPr>
            <p:cNvSpPr txBox="1"/>
            <p:nvPr userDrawn="1"/>
          </p:nvSpPr>
          <p:spPr>
            <a:xfrm>
              <a:off x="314322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Package Selection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AB11242-6561-4519-9371-2F6781454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1778" y="1772081"/>
              <a:ext cx="963562" cy="76868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91F75C-C2C7-4DE9-9F7C-3CA9D39341F8}"/>
              </a:ext>
            </a:extLst>
          </p:cNvPr>
          <p:cNvGrpSpPr/>
          <p:nvPr userDrawn="1"/>
        </p:nvGrpSpPr>
        <p:grpSpPr>
          <a:xfrm>
            <a:off x="3600532" y="1290519"/>
            <a:ext cx="1747070" cy="1492775"/>
            <a:chOff x="5307857" y="1717239"/>
            <a:chExt cx="1747070" cy="1492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93A1E9-6AA4-41D3-A22F-1273121EBF8C}"/>
                </a:ext>
              </a:extLst>
            </p:cNvPr>
            <p:cNvSpPr txBox="1"/>
            <p:nvPr userDrawn="1"/>
          </p:nvSpPr>
          <p:spPr>
            <a:xfrm>
              <a:off x="5307857" y="2590357"/>
              <a:ext cx="17470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Content Management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26CD2E1-DB1D-4BD7-81B3-208377809E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95283" y="1717239"/>
              <a:ext cx="972218" cy="82352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951F0-A3C2-4855-9A9C-4690322C1203}"/>
              </a:ext>
            </a:extLst>
          </p:cNvPr>
          <p:cNvGrpSpPr/>
          <p:nvPr userDrawn="1"/>
        </p:nvGrpSpPr>
        <p:grpSpPr>
          <a:xfrm>
            <a:off x="546854" y="1354757"/>
            <a:ext cx="1340670" cy="1426244"/>
            <a:chOff x="661154" y="1781477"/>
            <a:chExt cx="1340670" cy="142624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2601486-A48E-4FEF-82EB-B0ABBB90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133" y="1781477"/>
              <a:ext cx="1028714" cy="7592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D41D8D-3BAD-4F15-9AD1-78512E0E82E0}"/>
                </a:ext>
              </a:extLst>
            </p:cNvPr>
            <p:cNvSpPr txBox="1"/>
            <p:nvPr userDrawn="1"/>
          </p:nvSpPr>
          <p:spPr>
            <a:xfrm>
              <a:off x="66115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App</a:t>
              </a:r>
            </a:p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Care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17935A-BE04-482D-9ACC-F925A7039ECC}"/>
              </a:ext>
            </a:extLst>
          </p:cNvPr>
          <p:cNvSpPr txBox="1"/>
          <p:nvPr userDrawn="1"/>
        </p:nvSpPr>
        <p:spPr>
          <a:xfrm>
            <a:off x="2819405" y="157223"/>
            <a:ext cx="63372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STOREFRONT ICONS</a:t>
            </a:r>
          </a:p>
        </p:txBody>
      </p:sp>
    </p:spTree>
    <p:extLst>
      <p:ext uri="{BB962C8B-B14F-4D97-AF65-F5344CB8AC3E}">
        <p14:creationId xmlns:p14="http://schemas.microsoft.com/office/powerpoint/2010/main" val="34240736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5F6194D-808E-40B8-AE6D-8B61AEFA8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85" y="2336906"/>
            <a:ext cx="924813" cy="111484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23861A2-BCC9-4FB1-9C04-12FBD9A54A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892" y="2411710"/>
            <a:ext cx="1264607" cy="102749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F15D563-0161-48EB-8CE3-1DDDC6EA83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261" y="2308474"/>
            <a:ext cx="1110716" cy="11307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B92663A-5033-4758-914F-BF7AED5B2B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8894" y="2347917"/>
            <a:ext cx="1334906" cy="10912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36D2822-F1B8-493C-B4FC-92ACD2C5E7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002" y="2376861"/>
            <a:ext cx="1167935" cy="10623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0276ED4-3520-476C-B5D4-F25256EC8DB0}"/>
              </a:ext>
            </a:extLst>
          </p:cNvPr>
          <p:cNvSpPr txBox="1"/>
          <p:nvPr userDrawn="1"/>
        </p:nvSpPr>
        <p:spPr>
          <a:xfrm>
            <a:off x="661154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A4421A-E7E0-4ED4-8765-2AF9EA13FF90}"/>
              </a:ext>
            </a:extLst>
          </p:cNvPr>
          <p:cNvSpPr txBox="1"/>
          <p:nvPr userDrawn="1"/>
        </p:nvSpPr>
        <p:spPr>
          <a:xfrm>
            <a:off x="3021065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15996-8300-4428-8A87-A2C1638F474F}"/>
              </a:ext>
            </a:extLst>
          </p:cNvPr>
          <p:cNvSpPr txBox="1"/>
          <p:nvPr userDrawn="1"/>
        </p:nvSpPr>
        <p:spPr>
          <a:xfrm>
            <a:off x="5361052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06253C-0A2B-4B15-8BD5-DFC816494986}"/>
              </a:ext>
            </a:extLst>
          </p:cNvPr>
          <p:cNvSpPr txBox="1"/>
          <p:nvPr userDrawn="1"/>
        </p:nvSpPr>
        <p:spPr>
          <a:xfrm>
            <a:off x="7593207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63C1B4-642B-414E-AFF4-C7A1A207E0D2}"/>
              </a:ext>
            </a:extLst>
          </p:cNvPr>
          <p:cNvSpPr txBox="1"/>
          <p:nvPr userDrawn="1"/>
        </p:nvSpPr>
        <p:spPr>
          <a:xfrm>
            <a:off x="10018894" y="3631161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21C92B3-CF3F-4F49-B03D-54AEEE458E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2889" y="343041"/>
            <a:ext cx="1182048" cy="9485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57A84FF-EAD7-4193-955F-19E7E884AB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37785" y="335089"/>
            <a:ext cx="924813" cy="8892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44033C-BAF2-484A-9A1D-B836AB3B09EE}"/>
              </a:ext>
            </a:extLst>
          </p:cNvPr>
          <p:cNvCxnSpPr/>
          <p:nvPr userDrawn="1"/>
        </p:nvCxnSpPr>
        <p:spPr>
          <a:xfrm>
            <a:off x="457200" y="2130998"/>
            <a:ext cx="11201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C3401A3-15CE-4E63-8C8C-DE614764B1B3}"/>
              </a:ext>
            </a:extLst>
          </p:cNvPr>
          <p:cNvSpPr txBox="1"/>
          <p:nvPr userDrawn="1"/>
        </p:nvSpPr>
        <p:spPr>
          <a:xfrm>
            <a:off x="661154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8DF351-45EA-48D8-BBFA-AA27A430ED1D}"/>
              </a:ext>
            </a:extLst>
          </p:cNvPr>
          <p:cNvSpPr txBox="1"/>
          <p:nvPr userDrawn="1"/>
        </p:nvSpPr>
        <p:spPr>
          <a:xfrm>
            <a:off x="3021065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2781B8-AAAB-4E50-BC20-B2E030D0D1B9}"/>
              </a:ext>
            </a:extLst>
          </p:cNvPr>
          <p:cNvSpPr txBox="1"/>
          <p:nvPr userDrawn="1"/>
        </p:nvSpPr>
        <p:spPr>
          <a:xfrm>
            <a:off x="5361052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291248-D8F4-4251-BCFF-2B6034657344}"/>
              </a:ext>
            </a:extLst>
          </p:cNvPr>
          <p:cNvSpPr txBox="1"/>
          <p:nvPr userDrawn="1"/>
        </p:nvSpPr>
        <p:spPr>
          <a:xfrm>
            <a:off x="7593207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AE6799-1EE1-4B10-9FFA-976007003473}"/>
              </a:ext>
            </a:extLst>
          </p:cNvPr>
          <p:cNvSpPr txBox="1"/>
          <p:nvPr userDrawn="1"/>
        </p:nvSpPr>
        <p:spPr>
          <a:xfrm>
            <a:off x="10018894" y="1509233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0F5C236-2B1C-4B66-8287-2162E55F310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88172" y="270211"/>
            <a:ext cx="785114" cy="1021343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E6B2848A-25B8-4301-9961-1CB60CA676A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154" y="4210783"/>
            <a:ext cx="984285" cy="11952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268796-DAA2-47A5-B249-8A9AC395ECB6}"/>
              </a:ext>
            </a:extLst>
          </p:cNvPr>
          <p:cNvSpPr txBox="1"/>
          <p:nvPr userDrawn="1"/>
        </p:nvSpPr>
        <p:spPr>
          <a:xfrm>
            <a:off x="439416" y="5492284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egrants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EE40C2-2680-45F6-9E86-3A4A60DAB9B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8052" y="4210783"/>
            <a:ext cx="1195203" cy="119520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EE9DC2F-4F96-4970-A3F4-977222736B2D}"/>
              </a:ext>
            </a:extLst>
          </p:cNvPr>
          <p:cNvSpPr txBox="1"/>
          <p:nvPr userDrawn="1"/>
        </p:nvSpPr>
        <p:spPr>
          <a:xfrm>
            <a:off x="2614027" y="5492284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Enterprise</a:t>
            </a:r>
          </a:p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MGMT.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BE1FA45-2E66-4E41-9C83-6950929A27D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38092" y="4181088"/>
            <a:ext cx="1359656" cy="125459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F4098D3-9B4B-4470-9186-725C1FB830C3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93207" y="4224572"/>
            <a:ext cx="1517979" cy="11814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DBB674E-ED97-4CEA-9809-0FA517D39A4C}"/>
              </a:ext>
            </a:extLst>
          </p:cNvPr>
          <p:cNvSpPr txBox="1"/>
          <p:nvPr userDrawn="1"/>
        </p:nvSpPr>
        <p:spPr>
          <a:xfrm>
            <a:off x="5231756" y="5491627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Managed Services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622143-56B2-4DC7-B34F-08576E4EF156}"/>
              </a:ext>
            </a:extLst>
          </p:cNvPr>
          <p:cNvSpPr txBox="1"/>
          <p:nvPr userDrawn="1"/>
        </p:nvSpPr>
        <p:spPr>
          <a:xfrm>
            <a:off x="7375391" y="5518986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Technology Solutions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AD6C05-81C7-490F-86CA-F5FE493F437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57575" y="265083"/>
            <a:ext cx="1400650" cy="9326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7346C48-CCAF-4E35-9CD7-FE609087976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52599" y="278576"/>
            <a:ext cx="1204403" cy="10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3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CB65BCB-4F99-48A8-952E-C31CC52ED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36" y="361950"/>
            <a:ext cx="918863" cy="12529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190FDC-1F4A-4867-B2CE-0E31E73FCD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024" y="533192"/>
            <a:ext cx="733970" cy="10112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6637F7-AE21-4A98-A6DC-0A6E7783C1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893" y="639113"/>
            <a:ext cx="1182352" cy="86171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A6CED96-5030-454E-B53F-E715E19AF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3045" y="639113"/>
            <a:ext cx="1047574" cy="8617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CB82F0-2B27-4443-A4E7-C4A48CC4D1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1012" y="375649"/>
            <a:ext cx="451588" cy="10476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9E9A0D-4AD3-4E86-949E-85384F31F6E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4685" y="2176749"/>
            <a:ext cx="823615" cy="6700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2B6E0E9-15D1-4220-8391-C63B84BC67B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86957" y="2093047"/>
            <a:ext cx="837062" cy="7307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DFE8C3-AC6E-477F-BB34-7DEAE409C0C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1292" y="2093047"/>
            <a:ext cx="1182352" cy="941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D390A1F-7773-4129-BB06-6F91A2E76CA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2675" y="2176749"/>
            <a:ext cx="1118679" cy="774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BB38468-D4D6-42B7-8248-851067FD477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1133" y="639112"/>
            <a:ext cx="727247" cy="8128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F3F2C32-5C64-4DAB-B6FC-E39D42B8A63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18972" y="2144963"/>
            <a:ext cx="838043" cy="8380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6B2B6A4-1EE4-4C44-ACBF-AF5C8F41577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9189" y="2189779"/>
            <a:ext cx="748411" cy="7484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4D39E-9A7F-4067-97E6-744537B55E2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6111" y="3456570"/>
            <a:ext cx="1007533" cy="863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CCFECA-C251-4677-8E4B-0CE2A556D3A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56269" y="3384492"/>
            <a:ext cx="627498" cy="9127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F8C0AF-84EF-4CB9-97BC-BF2C9882F135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44508" y="3704636"/>
            <a:ext cx="951942" cy="58796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B3B5D06-0EF7-4D42-A211-F48BA529016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51133" y="3405830"/>
            <a:ext cx="1181100" cy="8858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A6E3EF-AF18-4D99-B4A0-3D02D6B2BDA3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565" y="4824380"/>
            <a:ext cx="560235" cy="81488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19544E4-9403-41DE-8582-C5D74F449DE9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76246" y="4915657"/>
            <a:ext cx="647700" cy="4381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9866B7-F6F9-4B1B-9D45-EE55ADE04B1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55872" y="4817965"/>
            <a:ext cx="805116" cy="63353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21FF02-EFDB-4CF6-904D-6CC21DFDED3A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04499" y="4837604"/>
            <a:ext cx="1346617" cy="51620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CD6509F-1FDF-4410-9B05-03E6988AD4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972" y="4572238"/>
            <a:ext cx="667590" cy="78156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C0FA130-C4A0-443E-AF43-6FC9E8EF4D4C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15043" y="3530729"/>
            <a:ext cx="1197072" cy="83274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F5A40E-5DC3-492C-BFDC-BF6CCE1F5B7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0937" y="3525820"/>
            <a:ext cx="814387" cy="83765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3594332-F113-4631-9725-9ABDA5FDB532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11303" y="5732328"/>
            <a:ext cx="1004552" cy="100454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5EE4A65-5A2C-4107-A707-5AD91155A1E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801614" y="5732327"/>
            <a:ext cx="959373" cy="95937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F741F3E-0450-4256-A48F-90E8E6834208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5400000">
            <a:off x="7241012" y="5617280"/>
            <a:ext cx="830740" cy="118946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A15D699-3BE6-4B76-A5CF-7505160C042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840495" y="5808431"/>
            <a:ext cx="824694" cy="79851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490A9AC-804C-4D28-9FEE-87727F24AAC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7294" y="5624912"/>
            <a:ext cx="1301022" cy="10024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285421-9913-4BBE-9A1A-4AC5F347BF80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599451" y="4574503"/>
            <a:ext cx="956139" cy="8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0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9C782-04E7-43CB-B87B-6E079EC50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14FF3-BE11-4505-B1AB-6C526122F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439737"/>
            <a:ext cx="608563" cy="9318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13FDC1-BE6D-4691-8B70-63B9A1E0D7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2137" y="457200"/>
            <a:ext cx="130302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D330967-89FD-40FC-9518-D47F0839DDB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574" y="366585"/>
            <a:ext cx="1025525" cy="10050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DD1F855-23C8-411C-8C70-AD09701E81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318" y="1970087"/>
            <a:ext cx="1177925" cy="9139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48628D-320A-4919-986A-AD8F2C1CE7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5150" y="517647"/>
            <a:ext cx="1200150" cy="85395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D5911B-6246-412A-AFCC-2BF52BF331B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8071" y="1970087"/>
            <a:ext cx="931151" cy="9001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08885A6-5874-4966-9CEA-5B0A843162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318" y="3621352"/>
            <a:ext cx="2382118" cy="6238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A03BEA-D5EB-40BA-A39C-A494A536C06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1272" y="2078671"/>
            <a:ext cx="1254128" cy="69673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D8A0C55-0956-413D-BF2D-C7B049C39F7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94532" y="424801"/>
            <a:ext cx="763668" cy="888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451EAB-209D-40BC-963E-E42FD0EE381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92191" y="295226"/>
            <a:ext cx="913084" cy="11477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45827B-1BFC-4A9D-8CC3-49135507507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28228" y="446290"/>
            <a:ext cx="1128358" cy="99666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9CEDC96-BC62-418B-8841-989F1F4AFC0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05122" y="1955800"/>
            <a:ext cx="1140178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E7ED8C-BCA5-4A60-81BC-FF996929196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56913" y="1957880"/>
            <a:ext cx="1160367" cy="1034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567C9FD-4319-4430-9962-478A13E0EEA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03666" y="1970087"/>
            <a:ext cx="958850" cy="87168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53656B3-9DD9-42B1-A90B-D902107826C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73257" y="3312251"/>
            <a:ext cx="1810158" cy="102461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412AFF3-A9DC-43C6-86B8-CD465B0A31B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95962" y="3312251"/>
            <a:ext cx="1049338" cy="104933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7C7C319-0F0F-43A1-8544-933B94BDFD8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56913" y="3258691"/>
            <a:ext cx="1235004" cy="107817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AA5BD10-F039-45F5-BAAA-4881BED5DA9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83436" y="1970087"/>
            <a:ext cx="1073150" cy="88377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80DC88A-19BD-41C6-AB07-5B66A08E80BD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92191" y="3380989"/>
            <a:ext cx="1241378" cy="8642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C04138B-98B6-40B3-8488-E9AB9D84AD8E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32577" y="3380989"/>
            <a:ext cx="1180685" cy="104339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2E71452-8369-4A2E-870C-B6F20FA8CB84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49201" y="4775154"/>
            <a:ext cx="1012936" cy="90283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35F94AF-F1DB-4301-AC53-3A4FBF34D6F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05650" y="4663149"/>
            <a:ext cx="978864" cy="9136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E2DB5F-70F4-48F8-9132-541423AF87F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28027" y="4873711"/>
            <a:ext cx="1132090" cy="6792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1963F4-F700-43E0-8ED4-515C5F1CE1ED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95962" y="4765111"/>
            <a:ext cx="909062" cy="7878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686FAD6-AB9F-4D5C-92DC-9B1EA924D6B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524619" y="4837304"/>
            <a:ext cx="1081096" cy="752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72ECA01-2E15-4A50-807D-3A3048B0B891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36930" y="4609484"/>
            <a:ext cx="751899" cy="10275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AF3BAC2-05E2-412D-ADDF-CE83089919D8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820044" y="4813812"/>
            <a:ext cx="1073826" cy="8232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D99174-DCE1-4F02-B859-A87DCF36DB3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24756" y="5854473"/>
            <a:ext cx="1308931" cy="9162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C0B2EFE-81DB-423E-A423-878AA145B7B3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62425" y="5957971"/>
            <a:ext cx="942975" cy="628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74A4220-E2B2-4154-BE8E-01EE9D4F9786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959865" y="5754463"/>
            <a:ext cx="630692" cy="8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22916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B730E9A-7E7F-434B-BF2C-AAE066EE7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1633" y="323850"/>
            <a:ext cx="742465" cy="6853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4E6C13D-9D65-487C-8660-6D7B2F1515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15" y="279401"/>
            <a:ext cx="839844" cy="71986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52E0101-EB88-4298-9976-C73F414EDF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905" y="323850"/>
            <a:ext cx="799577" cy="68535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894B0D2-B8B1-45DD-97C6-00B2EE496D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963" y="279401"/>
            <a:ext cx="824846" cy="71986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4FAE133-4316-40E6-8DCF-27440043AA2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4308" y="279400"/>
            <a:ext cx="615091" cy="7201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7701D42-1BEE-43C7-AE15-52B97A54EF7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134" y="279401"/>
            <a:ext cx="1285476" cy="71986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1151C02-809B-4AB4-A918-9C631D613EF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85452" y="203200"/>
            <a:ext cx="838200" cy="838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311D6CF-D75E-4C4E-9690-61E07D97D78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950" y="1497012"/>
            <a:ext cx="944859" cy="71278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618253B-117B-4611-AB91-244B4CD84FC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48116" y="1396206"/>
            <a:ext cx="1000043" cy="81359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4E97D17-202F-4486-8A0E-DE75A4EA8BF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22867" y="1345802"/>
            <a:ext cx="899997" cy="86399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CF9D56F-88AB-4E24-B2C0-6D12DA2E36E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96256" y="1463416"/>
            <a:ext cx="650875" cy="67917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8E39858-7B90-402B-BA77-5E02A43D63F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42766" y="1422817"/>
            <a:ext cx="638175" cy="87217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3A8A048-B8F8-47D4-ACC6-68D9D6539C8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060" y="1345802"/>
            <a:ext cx="809625" cy="863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BD02E5D-E5A5-43B1-80DD-C1F821744DE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871165" y="1342627"/>
            <a:ext cx="866775" cy="8667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63868AB-289A-4B79-93EF-4E61648EA0E6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2266" y="2938589"/>
            <a:ext cx="1038225" cy="6921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A583347-82F7-4DF5-B887-7AB9DAF3C5CB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19512" y="2707544"/>
            <a:ext cx="85725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2962E5A-22A8-4BC0-A1BA-63C3F0916478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41871" y="2807556"/>
            <a:ext cx="661988" cy="66198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9E4DBD-31B2-4145-B003-2510E84E03B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76399" y="2707544"/>
            <a:ext cx="890588" cy="71247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FF1B987-D013-4A0C-812D-F5A07963C9F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8309" y="2569295"/>
            <a:ext cx="827088" cy="85071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8F20029-2E38-4AE9-ACF0-CFB616413BE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147828" y="2608515"/>
            <a:ext cx="700088" cy="70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88C9DE5-CECA-40CA-A6B4-B2BA92B445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60521" y="2569295"/>
            <a:ext cx="888063" cy="83731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2AB4A6C-092B-4B55-8904-0044D15693B9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68950" y="3984084"/>
            <a:ext cx="750888" cy="75088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76B4D42-AF49-4FB5-8E2F-B8A70B42161A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17866" y="4042027"/>
            <a:ext cx="860543" cy="68843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32997E96-094A-4683-85AA-DF77D6C16D21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227617" y="3822951"/>
            <a:ext cx="690496" cy="90750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3F7CB9-1946-4DCA-A54D-AC839AEF99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676518" y="3723444"/>
            <a:ext cx="890350" cy="100701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CEA22AF-7AE7-4FDD-81B0-17B5CF3E5F17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874728" y="3723444"/>
            <a:ext cx="859648" cy="100701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3CC22BCF-E9DC-4431-909E-C30EA3918E8C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61083" y="5376510"/>
            <a:ext cx="1437495" cy="103819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544F62B-E719-40F7-AD9F-CAA230955D1C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83887" y="5370159"/>
            <a:ext cx="1081846" cy="104454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D5DA2D4-1EFD-42C8-867F-30CDE9FCCB4B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853852" y="5218660"/>
            <a:ext cx="775548" cy="12021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C28021ED-D3B7-492E-8B85-A6219901E0B2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89995" y="3818650"/>
            <a:ext cx="943716" cy="89877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D596F92-8052-4C74-B167-CBA7D8717B39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69260" y="3818650"/>
            <a:ext cx="657225" cy="10096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DEB445E-02EA-4C74-9190-4B96B4E633C2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48308" y="5158888"/>
            <a:ext cx="995591" cy="119923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1053A6B-E7BF-4D5F-A235-855CA387E47C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9100" y="5330410"/>
            <a:ext cx="741363" cy="978599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6A87C7D-A6F7-433C-9715-7A06B3F57177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95664" y="5226370"/>
            <a:ext cx="1273211" cy="11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0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89D3A-4B71-4B83-BD69-5686F02080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8E5071-C2B2-4E44-9982-5E3AAB1E608E}"/>
              </a:ext>
            </a:extLst>
          </p:cNvPr>
          <p:cNvSpPr/>
          <p:nvPr userDrawn="1"/>
        </p:nvSpPr>
        <p:spPr>
          <a:xfrm>
            <a:off x="2032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1CE90-25BC-48B1-838F-3D5372E9B4EC}"/>
              </a:ext>
            </a:extLst>
          </p:cNvPr>
          <p:cNvSpPr/>
          <p:nvPr userDrawn="1"/>
        </p:nvSpPr>
        <p:spPr>
          <a:xfrm>
            <a:off x="9753600" y="5803900"/>
            <a:ext cx="2438400" cy="10541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413417637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1" y="-1"/>
            <a:ext cx="7876302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6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10B61D06-A906-402B-A4AE-C7DF24E0F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33119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8BD8DB9-B8B8-4EE5-8280-0953EAF8B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macbook-pro-retina.png">
            <a:extLst>
              <a:ext uri="{FF2B5EF4-FFF2-40B4-BE49-F238E27FC236}">
                <a16:creationId xmlns:a16="http://schemas.microsoft.com/office/drawing/2014/main" id="{0DFB3507-4803-419B-8CA4-F5E9514A0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729446" y="1628025"/>
            <a:ext cx="6456342" cy="391315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028">
            <a:extLst>
              <a:ext uri="{FF2B5EF4-FFF2-40B4-BE49-F238E27FC236}">
                <a16:creationId xmlns:a16="http://schemas.microsoft.com/office/drawing/2014/main" id="{D529FAB6-B7E7-4EF3-ABFB-07A17464B2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751" y="1865462"/>
            <a:ext cx="4918737" cy="307421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99155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-1"/>
            <a:ext cx="47879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6667500" y="1"/>
            <a:ext cx="5524500" cy="6858000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9CBA946-9478-4ABC-B624-91B1BD513F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parallelogram">
            <a:avLst>
              <a:gd name="adj" fmla="val 69444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84650" y="952500"/>
            <a:ext cx="54165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109979FB-3244-49FB-9A55-A63089C68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771814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4AC7C4A-8822-4009-BFEB-ED6FAD7B9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04774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92D213-7E02-4332-BF0E-68825C0DD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538867E-D458-4FF0-A22B-EF0179700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640080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413A4FE6-3F85-45B7-A03A-A99D78BA3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C11DEFD-CFF0-4C8A-8B60-0B89D74C6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37405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C4ADF-372B-4848-85DE-7951ABFECF2D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7" y="6029292"/>
            <a:ext cx="1541634" cy="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900" r:id="rId2"/>
    <p:sldLayoutId id="2147483893" r:id="rId3"/>
    <p:sldLayoutId id="2147483894" r:id="rId4"/>
    <p:sldLayoutId id="2147483898" r:id="rId5"/>
    <p:sldLayoutId id="2147483899" r:id="rId6"/>
    <p:sldLayoutId id="2147483895" r:id="rId7"/>
    <p:sldLayoutId id="2147483896" r:id="rId8"/>
    <p:sldLayoutId id="2147483897" r:id="rId9"/>
    <p:sldLayoutId id="2147483825" r:id="rId10"/>
    <p:sldLayoutId id="2147483826" r:id="rId11"/>
    <p:sldLayoutId id="2147483829" r:id="rId12"/>
    <p:sldLayoutId id="2147483830" r:id="rId13"/>
    <p:sldLayoutId id="2147483831" r:id="rId14"/>
    <p:sldLayoutId id="2147483905" r:id="rId15"/>
    <p:sldLayoutId id="2147483907" r:id="rId16"/>
    <p:sldLayoutId id="2147483835" r:id="rId17"/>
    <p:sldLayoutId id="2147483836" r:id="rId18"/>
    <p:sldLayoutId id="2147483837" r:id="rId19"/>
    <p:sldLayoutId id="2147483841" r:id="rId20"/>
    <p:sldLayoutId id="2147483846" r:id="rId21"/>
    <p:sldLayoutId id="2147483906" r:id="rId22"/>
    <p:sldLayoutId id="2147483847" r:id="rId23"/>
    <p:sldLayoutId id="2147483850" r:id="rId24"/>
    <p:sldLayoutId id="2147483851" r:id="rId25"/>
    <p:sldLayoutId id="2147483853" r:id="rId26"/>
    <p:sldLayoutId id="2147483856" r:id="rId27"/>
    <p:sldLayoutId id="2147483857" r:id="rId28"/>
    <p:sldLayoutId id="2147483859" r:id="rId29"/>
    <p:sldLayoutId id="2147483860" r:id="rId30"/>
    <p:sldLayoutId id="2147483861" r:id="rId31"/>
    <p:sldLayoutId id="2147483862" r:id="rId32"/>
    <p:sldLayoutId id="2147483863" r:id="rId33"/>
    <p:sldLayoutId id="2147483864" r:id="rId34"/>
    <p:sldLayoutId id="2147483866" r:id="rId35"/>
    <p:sldLayoutId id="2147483867" r:id="rId36"/>
    <p:sldLayoutId id="2147483869" r:id="rId37"/>
    <p:sldLayoutId id="2147483870" r:id="rId38"/>
    <p:sldLayoutId id="2147483871" r:id="rId39"/>
    <p:sldLayoutId id="2147483872" r:id="rId40"/>
    <p:sldLayoutId id="2147483873" r:id="rId41"/>
    <p:sldLayoutId id="2147483874" r:id="rId42"/>
    <p:sldLayoutId id="2147483876" r:id="rId43"/>
    <p:sldLayoutId id="2147483877" r:id="rId44"/>
    <p:sldLayoutId id="2147483880" r:id="rId45"/>
    <p:sldLayoutId id="2147483881" r:id="rId46"/>
    <p:sldLayoutId id="2147483882" r:id="rId47"/>
    <p:sldLayoutId id="2147483883" r:id="rId48"/>
    <p:sldLayoutId id="2147483884" r:id="rId49"/>
    <p:sldLayoutId id="2147483890" r:id="rId50"/>
    <p:sldLayoutId id="2147483903" r:id="rId51"/>
    <p:sldLayoutId id="2147483902" r:id="rId52"/>
    <p:sldLayoutId id="2147483892" r:id="rId53"/>
    <p:sldLayoutId id="2147483904" r:id="rId54"/>
    <p:sldLayoutId id="2147483901" r:id="rId55"/>
    <p:sldLayoutId id="2147483908" r:id="rId56"/>
  </p:sldLayoutIdLst>
  <p:transition spd="med"/>
  <p:txStyles>
    <p:titleStyle>
      <a:lvl1pPr marL="0" marR="0" indent="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1pPr>
      <a:lvl2pPr marL="0" marR="0" indent="1143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2pPr>
      <a:lvl3pPr marL="0" marR="0" indent="2286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3pPr>
      <a:lvl4pPr marL="0" marR="0" indent="3429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4pPr>
      <a:lvl5pPr marL="0" marR="0" indent="4572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5pPr>
      <a:lvl6pPr marL="0" marR="0" indent="5715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6pPr>
      <a:lvl7pPr marL="0" marR="0" indent="6858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7pPr>
      <a:lvl8pPr marL="0" marR="0" indent="8001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8pPr>
      <a:lvl9pPr marL="0" marR="0" indent="9144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9pPr>
    </p:titleStyle>
    <p:bodyStyle>
      <a:lvl1pPr marL="21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1pPr>
      <a:lvl2pPr marL="53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2pPr>
      <a:lvl3pPr marL="85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3pPr>
      <a:lvl4pPr marL="117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4pPr>
      <a:lvl5pPr marL="148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5pPr>
      <a:lvl6pPr marL="180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6pPr>
      <a:lvl7pPr marL="212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7pPr>
      <a:lvl8pPr marL="244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8pPr>
      <a:lvl9pPr marL="275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1143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2286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3429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4572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5715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6858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8001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9144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6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svg"/><Relationship Id="rId13" Type="http://schemas.openxmlformats.org/officeDocument/2006/relationships/image" Target="../media/image239.png"/><Relationship Id="rId18" Type="http://schemas.openxmlformats.org/officeDocument/2006/relationships/image" Target="../media/image244.sv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svg"/><Relationship Id="rId17" Type="http://schemas.openxmlformats.org/officeDocument/2006/relationships/image" Target="../media/image243.png"/><Relationship Id="rId2" Type="http://schemas.openxmlformats.org/officeDocument/2006/relationships/image" Target="../media/image228.tiff"/><Relationship Id="rId16" Type="http://schemas.openxmlformats.org/officeDocument/2006/relationships/image" Target="../media/image2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sv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svg"/><Relationship Id="rId4" Type="http://schemas.openxmlformats.org/officeDocument/2006/relationships/image" Target="../media/image230.svg"/><Relationship Id="rId9" Type="http://schemas.openxmlformats.org/officeDocument/2006/relationships/image" Target="../media/image235.png"/><Relationship Id="rId14" Type="http://schemas.openxmlformats.org/officeDocument/2006/relationships/image" Target="../media/image24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hyperlink" Target="https://github.com/mchandleraz/realworld-vue" TargetMode="Externa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3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5.png"/><Relationship Id="rId5" Type="http://schemas.openxmlformats.org/officeDocument/2006/relationships/customXml" Target="../ink/ink1.xml"/><Relationship Id="rId4" Type="http://schemas.openxmlformats.org/officeDocument/2006/relationships/image" Target="../media/image27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hyperlink" Target="https://github.com/cdwaddell" TargetMode="External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hyperlink" Target="https://twitter.com/cdanielwaddell" TargetMode="External"/><Relationship Id="rId10" Type="http://schemas.openxmlformats.org/officeDocument/2006/relationships/image" Target="../media/image249.png"/><Relationship Id="rId4" Type="http://schemas.openxmlformats.org/officeDocument/2006/relationships/hyperlink" Target="https://www.linkedin.com/in/cdwaddell" TargetMode="External"/><Relationship Id="rId9" Type="http://schemas.openxmlformats.org/officeDocument/2006/relationships/image" Target="../media/image24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appcentrica.com/wp-content/uploads/2016/11/Microservices-Architecture-1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25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B5E331-4104-48FC-980D-F7E035B4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3" y="2607524"/>
            <a:ext cx="4216370" cy="1566752"/>
          </a:xfrm>
        </p:spPr>
        <p:txBody>
          <a:bodyPr/>
          <a:lstStyle/>
          <a:p>
            <a:r>
              <a:rPr lang="en-US" dirty="0"/>
              <a:t>So you're moving to microservices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1109BD-9FAB-4C0C-8363-F1C3F7C3A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003" y="4397699"/>
            <a:ext cx="4216370" cy="702115"/>
          </a:xfrm>
        </p:spPr>
        <p:txBody>
          <a:bodyPr/>
          <a:lstStyle/>
          <a:p>
            <a:r>
              <a:rPr lang="en-US" dirty="0"/>
              <a:t>A guide to success and patterns that will save your butt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BD8A9E6-151A-4DAA-B2AA-3B16D829CB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2614A2-0C3A-4686-8952-2585EF45C6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92" y="2700367"/>
            <a:ext cx="3475084" cy="17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20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2DD2CA-FB62-4901-BBED-324153ADE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8" y="2330450"/>
            <a:ext cx="3749625" cy="3426883"/>
          </a:xfrm>
        </p:spPr>
        <p:txBody>
          <a:bodyPr/>
          <a:lstStyle/>
          <a:p>
            <a:r>
              <a:rPr lang="en-US" dirty="0"/>
              <a:t>Local development shouldn’t come with the overhead of running everything.</a:t>
            </a:r>
          </a:p>
          <a:p>
            <a:r>
              <a:rPr lang="en-US" dirty="0"/>
              <a:t>Service Discovery should be customizable.</a:t>
            </a:r>
          </a:p>
          <a:p>
            <a:r>
              <a:rPr lang="en-US" dirty="0"/>
              <a:t>Take a lesson from Azure Dev Spaces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D67502-C8C8-4823-9C01-BF17C0ECF2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Microservices have huge overheads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3E2730-ACA9-4C30-9B90-D6EB0E49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Debugging Easy</a:t>
            </a:r>
          </a:p>
        </p:txBody>
      </p:sp>
      <p:pic>
        <p:nvPicPr>
          <p:cNvPr id="1026" name="Picture 2" descr="Image result for azure dev spaces">
            <a:extLst>
              <a:ext uri="{FF2B5EF4-FFF2-40B4-BE49-F238E27FC236}">
                <a16:creationId xmlns:a16="http://schemas.microsoft.com/office/drawing/2014/main" id="{029F4055-5393-4D3E-84D7-982F6ABF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4" y="2022475"/>
            <a:ext cx="7348669" cy="45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5376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65BB-9345-491D-ADBA-6CCC09A7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004ED-8E97-495C-BD55-FD5B8A2DF2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536582" y="2367813"/>
            <a:ext cx="3801978" cy="36576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Consistent Telemetry Timing.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Store Parent ID and Root ID for aggregate views.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Originating application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Originating container metadata</a:t>
            </a:r>
          </a:p>
          <a:p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52869E-3596-4F6F-913C-AFDB7CF361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Follow the execution path in your software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EB6332-306B-4661-A401-F944CC1398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2" descr="https://miro.medium.com/max/1050/1*rnwyWo-wj6MLJOUiD_th9g.jpeg">
            <a:extLst>
              <a:ext uri="{FF2B5EF4-FFF2-40B4-BE49-F238E27FC236}">
                <a16:creationId xmlns:a16="http://schemas.microsoft.com/office/drawing/2014/main" id="{1823A267-A0B4-4215-8567-FA82EEF13E77}"/>
              </a:ext>
            </a:extLst>
          </p:cNvPr>
          <p:cNvPicPr>
            <a:picLocks noGrp="1" noChangeAspect="1" noChangeArrowheads="1"/>
          </p:cNvPicPr>
          <p:nvPr>
            <p:ph type="pic"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r="173"/>
          <a:stretch/>
        </p:blipFill>
        <p:spPr bwMode="auto">
          <a:xfrm>
            <a:off x="208838" y="2030931"/>
            <a:ext cx="7160727" cy="455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314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result for Application insights map">
            <a:extLst>
              <a:ext uri="{FF2B5EF4-FFF2-40B4-BE49-F238E27FC236}">
                <a16:creationId xmlns:a16="http://schemas.microsoft.com/office/drawing/2014/main" id="{FCD2F868-FB7B-430C-898C-A7706828D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70890"/>
            <a:ext cx="10905066" cy="531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662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8CC4-211A-4DE9-B9A1-6D2961826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162315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3508754" y="2146598"/>
            <a:ext cx="5174494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Domain</a:t>
            </a:r>
            <a:b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</a:b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202886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D64CEBE-A0DC-4F42-BC2A-127CA5F44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17" y="134752"/>
            <a:ext cx="10422561" cy="64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17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icroservices service bus">
            <a:extLst>
              <a:ext uri="{FF2B5EF4-FFF2-40B4-BE49-F238E27FC236}">
                <a16:creationId xmlns:a16="http://schemas.microsoft.com/office/drawing/2014/main" id="{54702D26-255B-4888-AFBE-7E3F0D25B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97" y="1388290"/>
            <a:ext cx="9679806" cy="455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67B02-16F2-41CD-9B0D-08847B4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309314"/>
            <a:ext cx="10922001" cy="874255"/>
          </a:xfrm>
        </p:spPr>
        <p:txBody>
          <a:bodyPr/>
          <a:lstStyle/>
          <a:p>
            <a:r>
              <a:rPr lang="en-US" dirty="0"/>
              <a:t>Sometimes domain boundaries don’t fit</a:t>
            </a:r>
          </a:p>
        </p:txBody>
      </p:sp>
    </p:spTree>
    <p:extLst>
      <p:ext uri="{BB962C8B-B14F-4D97-AF65-F5344CB8AC3E}">
        <p14:creationId xmlns:p14="http://schemas.microsoft.com/office/powerpoint/2010/main" val="151688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Message queueing worker">
            <a:extLst>
              <a:ext uri="{FF2B5EF4-FFF2-40B4-BE49-F238E27FC236}">
                <a16:creationId xmlns:a16="http://schemas.microsoft.com/office/drawing/2014/main" id="{37578B87-E981-4A51-BF88-9F3C2E4A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263" y="36499"/>
            <a:ext cx="10822004" cy="676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18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D67759EE-2F81-4BD3-ACFA-8A5A79ACE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r="1" b="8460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343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pdated cap theorem">
            <a:extLst>
              <a:ext uri="{FF2B5EF4-FFF2-40B4-BE49-F238E27FC236}">
                <a16:creationId xmlns:a16="http://schemas.microsoft.com/office/drawing/2014/main" id="{4003DC86-F6C1-4A8B-82D1-DB67D0083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441" y="173733"/>
            <a:ext cx="7190071" cy="64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603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289" y="2279928"/>
            <a:ext cx="3086518" cy="1543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0554" y="3823187"/>
            <a:ext cx="37379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an </a:t>
            </a:r>
            <a:r>
              <a:rPr lang="en-US" sz="1800" b="1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IT solutions company</a:t>
            </a:r>
            <a:r>
              <a:rPr lang="en-US" sz="1800" b="0" i="0" u="none" strike="noStrike" kern="1200" dirty="0">
                <a:solidFill>
                  <a:srgbClr val="009944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solves tough technology challenges so you can get back to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8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better than usual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6885" y="564648"/>
            <a:ext cx="442294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n-ea"/>
                <a:ea typeface="+mn-ea"/>
                <a:cs typeface="Segoe UI"/>
                <a:sym typeface="Segoe UI"/>
              </a:rPr>
              <a:t>We are exceptional at: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0484B-5C15-4708-92CB-C24DA01E5771}"/>
              </a:ext>
            </a:extLst>
          </p:cNvPr>
          <p:cNvGrpSpPr/>
          <p:nvPr/>
        </p:nvGrpSpPr>
        <p:grpSpPr>
          <a:xfrm>
            <a:off x="6809361" y="1431549"/>
            <a:ext cx="3737989" cy="4468202"/>
            <a:chOff x="6809361" y="1431549"/>
            <a:chExt cx="3737989" cy="446820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F879AE9-FC27-4A4D-AFA0-F144ED00420F}"/>
                </a:ext>
              </a:extLst>
            </p:cNvPr>
            <p:cNvSpPr/>
            <p:nvPr/>
          </p:nvSpPr>
          <p:spPr>
            <a:xfrm>
              <a:off x="6809362" y="1431549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ADVISORY SERVICES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D24BD47-D3A2-4D5A-B469-BE5C6CFA05B9}"/>
                </a:ext>
              </a:extLst>
            </p:cNvPr>
            <p:cNvSpPr/>
            <p:nvPr/>
          </p:nvSpPr>
          <p:spPr>
            <a:xfrm>
              <a:off x="6809362" y="2005003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APPLICATION DEVELOPMENT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15CDFE4-7FF3-4B8A-A3F1-83A45C174F27}"/>
                </a:ext>
              </a:extLst>
            </p:cNvPr>
            <p:cNvSpPr/>
            <p:nvPr/>
          </p:nvSpPr>
          <p:spPr>
            <a:xfrm>
              <a:off x="6809362" y="2578457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anchor="ctr">
              <a:spAutoFit/>
            </a:bodyPr>
            <a:lstStyle/>
            <a:p>
              <a:pPr marL="0" marR="0" indent="0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MOBILE SOLUTIONS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01ED844-F4C4-4C60-9169-20AE6A6EA073}"/>
                </a:ext>
              </a:extLst>
            </p:cNvPr>
            <p:cNvSpPr/>
            <p:nvPr/>
          </p:nvSpPr>
          <p:spPr>
            <a:xfrm>
              <a:off x="6809361" y="3151911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DATA &amp; ANALYTICS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F626574-B4AF-4C56-8972-AB7A4D59A844}"/>
                </a:ext>
              </a:extLst>
            </p:cNvPr>
            <p:cNvSpPr/>
            <p:nvPr/>
          </p:nvSpPr>
          <p:spPr>
            <a:xfrm>
              <a:off x="6809361" y="3725365"/>
              <a:ext cx="3737988" cy="454025"/>
            </a:xfrm>
            <a:prstGeom prst="roundRect">
              <a:avLst/>
            </a:prstGeom>
            <a:solidFill>
              <a:srgbClr val="00B050">
                <a:alpha val="80000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INTERNET OF THINGS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DF349BC-66E1-4BE1-ACF2-24AEA9EC49CE}"/>
                </a:ext>
              </a:extLst>
            </p:cNvPr>
            <p:cNvSpPr/>
            <p:nvPr/>
          </p:nvSpPr>
          <p:spPr>
            <a:xfrm>
              <a:off x="6809361" y="4298819"/>
              <a:ext cx="3737988" cy="454025"/>
            </a:xfrm>
            <a:prstGeom prst="roundRect">
              <a:avLst/>
            </a:prstGeom>
            <a:solidFill>
              <a:srgbClr val="00B050">
                <a:alpha val="50196"/>
              </a:srgbClr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APPLICATION MANAGEMENT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AEF8CC0-3028-4F9D-84AB-083F7D1F072E}"/>
                </a:ext>
              </a:extLst>
            </p:cNvPr>
            <p:cNvSpPr/>
            <p:nvPr/>
          </p:nvSpPr>
          <p:spPr>
            <a:xfrm>
              <a:off x="6809361" y="4872273"/>
              <a:ext cx="3737988" cy="454025"/>
            </a:xfrm>
            <a:prstGeom prst="round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TESTING SERVICES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A1A7FCD-306E-4CAF-9526-79C585C60019}"/>
                </a:ext>
              </a:extLst>
            </p:cNvPr>
            <p:cNvSpPr/>
            <p:nvPr/>
          </p:nvSpPr>
          <p:spPr>
            <a:xfrm>
              <a:off x="6809361" y="5445726"/>
              <a:ext cx="3737988" cy="454025"/>
            </a:xfrm>
            <a:prstGeom prst="roundRect">
              <a:avLst/>
            </a:prstGeom>
            <a:solidFill>
              <a:srgbClr val="00823B"/>
            </a:solidFill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22960" tIns="50800" rIns="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825500" hangingPunct="0"/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PLATFORM SERVICES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4AAFA0C-E2A4-43AE-A819-0C4BF652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2306" y="1531702"/>
              <a:ext cx="375679" cy="3073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F2E43F3-4612-4957-9E5C-2808CA91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9" y="2071281"/>
              <a:ext cx="482203" cy="3214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23446B6-C1FE-4B09-98CC-5F908AC7E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93741" y="2631638"/>
              <a:ext cx="233365" cy="35560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4841DF4-AED1-46E1-AC30-C857FB52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61245" y="3262044"/>
              <a:ext cx="515232" cy="3238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459DAC5-D1A4-4049-A6D2-51BDFB511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61245" y="3770303"/>
              <a:ext cx="516857" cy="364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336E945-E8A5-4418-95E1-2FEB8ABF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81820" y="4328146"/>
              <a:ext cx="501046" cy="3914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058A048-C35F-4E67-BE3F-3FD43AB51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54430" y="4874829"/>
              <a:ext cx="360781" cy="48705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6433481-8625-489B-86D9-87714F9A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81575" y="5484578"/>
              <a:ext cx="493054" cy="4050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861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4639C8-744D-4CF6-BAEE-A422AA1E7221}"/>
              </a:ext>
            </a:extLst>
          </p:cNvPr>
          <p:cNvSpPr/>
          <p:nvPr/>
        </p:nvSpPr>
        <p:spPr>
          <a:xfrm>
            <a:off x="7205135" y="6316475"/>
            <a:ext cx="5686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https://github.com/mchandleraz/realworld-vue</a:t>
            </a:r>
            <a:endParaRPr lang="en-US" dirty="0"/>
          </a:p>
        </p:txBody>
      </p:sp>
      <p:pic>
        <p:nvPicPr>
          <p:cNvPr id="1026" name="Picture 2" descr="RealWorld Example Applications">
            <a:extLst>
              <a:ext uri="{FF2B5EF4-FFF2-40B4-BE49-F238E27FC236}">
                <a16:creationId xmlns:a16="http://schemas.microsoft.com/office/drawing/2014/main" id="{A7FA78F6-F303-4EA1-872B-8C00DF5B8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732" y="0"/>
            <a:ext cx="5029200" cy="85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lWorld Example App">
            <a:extLst>
              <a:ext uri="{FF2B5EF4-FFF2-40B4-BE49-F238E27FC236}">
                <a16:creationId xmlns:a16="http://schemas.microsoft.com/office/drawing/2014/main" id="{E046CFA7-FC49-4163-802C-683469F4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17" y="81201"/>
            <a:ext cx="5029200" cy="7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24B04-A06E-45BC-8920-0C12696B8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28" y="1089845"/>
            <a:ext cx="7677489" cy="49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7077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8CC4-211A-4DE9-B9A1-6D2961826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6942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3986387" y="2762151"/>
            <a:ext cx="4219232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4204500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44DB-114D-432F-B6F1-D9DD0501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to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9CEF6-59A7-4E03-8BC9-8610448D4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Fail fast(</a:t>
            </a:r>
            <a:r>
              <a:rPr lang="en-US" sz="2800" dirty="0" err="1"/>
              <a:t>ish</a:t>
            </a:r>
            <a:r>
              <a:rPr lang="en-US" sz="2800" dirty="0"/>
              <a:t>)</a:t>
            </a:r>
          </a:p>
          <a:p>
            <a:r>
              <a:rPr lang="en-US" sz="2800" dirty="0"/>
              <a:t>Circuit breakers on integration.</a:t>
            </a:r>
          </a:p>
          <a:p>
            <a:r>
              <a:rPr lang="en-US" sz="2800" dirty="0"/>
              <a:t>Retries with exponential back-offs.</a:t>
            </a:r>
          </a:p>
          <a:p>
            <a:r>
              <a:rPr lang="en-US" sz="2800" dirty="0"/>
              <a:t>Bulkhead throttles on systems.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1D62B-DAA1-4730-8B23-C69E0A7FD2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Recovering from problems is core to cloud and distributed computing.</a:t>
            </a:r>
          </a:p>
        </p:txBody>
      </p:sp>
      <p:pic>
        <p:nvPicPr>
          <p:cNvPr id="5" name="Picture 2" descr="Image result for C# polly">
            <a:extLst>
              <a:ext uri="{FF2B5EF4-FFF2-40B4-BE49-F238E27FC236}">
                <a16:creationId xmlns:a16="http://schemas.microsoft.com/office/drawing/2014/main" id="{AC721143-DE2B-4254-9601-3660CDFD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190" y="43672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171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Image result for automatic circuit breaker">
            <a:extLst>
              <a:ext uri="{FF2B5EF4-FFF2-40B4-BE49-F238E27FC236}">
                <a16:creationId xmlns:a16="http://schemas.microsoft.com/office/drawing/2014/main" id="{650B83FE-8269-4538-B8C8-2902B5FB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371" y="1462693"/>
            <a:ext cx="3932613" cy="393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ircuit breaker pattern">
            <a:extLst>
              <a:ext uri="{FF2B5EF4-FFF2-40B4-BE49-F238E27FC236}">
                <a16:creationId xmlns:a16="http://schemas.microsoft.com/office/drawing/2014/main" id="{435AA7F4-7998-41DD-AA44-405A69E1E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6081" y="2717348"/>
            <a:ext cx="7882452" cy="217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17F758-5B1B-4016-B04E-92088037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</a:t>
            </a:r>
          </a:p>
        </p:txBody>
      </p:sp>
    </p:spTree>
    <p:extLst>
      <p:ext uri="{BB962C8B-B14F-4D97-AF65-F5344CB8AC3E}">
        <p14:creationId xmlns:p14="http://schemas.microsoft.com/office/powerpoint/2010/main" val="57896149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Bulkhead">
            <a:extLst>
              <a:ext uri="{FF2B5EF4-FFF2-40B4-BE49-F238E27FC236}">
                <a16:creationId xmlns:a16="http://schemas.microsoft.com/office/drawing/2014/main" id="{73771633-2711-452E-A03B-FB011BC41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2" r="1" b="5865"/>
          <a:stretch/>
        </p:blipFill>
        <p:spPr bwMode="auto">
          <a:xfrm rot="21600000">
            <a:off x="1014554" y="1579208"/>
            <a:ext cx="9831246" cy="472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59240-51F9-46D5-B57C-281FAD31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 Interceptor</a:t>
            </a:r>
          </a:p>
        </p:txBody>
      </p:sp>
    </p:spTree>
    <p:extLst>
      <p:ext uri="{BB962C8B-B14F-4D97-AF65-F5344CB8AC3E}">
        <p14:creationId xmlns:p14="http://schemas.microsoft.com/office/powerpoint/2010/main" val="5664202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1BD5-92B0-4D0D-9F8C-52D87C52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E</a:t>
            </a:r>
            <a:r>
              <a:rPr lang="en-US" b="1" dirty="0"/>
              <a:t>xhaustion</a:t>
            </a:r>
            <a:r>
              <a:rPr lang="en-US" dirty="0"/>
              <a:t> </a:t>
            </a:r>
          </a:p>
        </p:txBody>
      </p:sp>
      <p:pic>
        <p:nvPicPr>
          <p:cNvPr id="2050" name="Picture 2" descr="Image result for many microservices">
            <a:extLst>
              <a:ext uri="{FF2B5EF4-FFF2-40B4-BE49-F238E27FC236}">
                <a16:creationId xmlns:a16="http://schemas.microsoft.com/office/drawing/2014/main" id="{6473375B-237D-494E-98D2-E7A7161D5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613" y="1561171"/>
            <a:ext cx="8207633" cy="529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eb app">
            <a:extLst>
              <a:ext uri="{FF2B5EF4-FFF2-40B4-BE49-F238E27FC236}">
                <a16:creationId xmlns:a16="http://schemas.microsoft.com/office/drawing/2014/main" id="{80E06A30-45D9-4920-9807-352D4D620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9" y="1561171"/>
            <a:ext cx="2963900" cy="12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101D2D7-7D70-4F59-8900-ACDCA24E54FB}"/>
                  </a:ext>
                </a:extLst>
              </p14:cNvPr>
              <p14:cNvContentPartPr/>
              <p14:nvPr/>
            </p14:nvContentPartPr>
            <p14:xfrm>
              <a:off x="2652467" y="1183773"/>
              <a:ext cx="7255080" cy="5049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101D2D7-7D70-4F59-8900-ACDCA24E54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3827" y="1175133"/>
                <a:ext cx="7272720" cy="506700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&quot;Not Allowed&quot; Symbol 60">
            <a:extLst>
              <a:ext uri="{FF2B5EF4-FFF2-40B4-BE49-F238E27FC236}">
                <a16:creationId xmlns:a16="http://schemas.microsoft.com/office/drawing/2014/main" id="{FFF978C2-AA8E-402B-A0F1-579F3688100E}"/>
              </a:ext>
            </a:extLst>
          </p:cNvPr>
          <p:cNvSpPr/>
          <p:nvPr/>
        </p:nvSpPr>
        <p:spPr>
          <a:xfrm>
            <a:off x="6722533" y="3242733"/>
            <a:ext cx="1591734" cy="1634067"/>
          </a:xfrm>
          <a:prstGeom prst="noSmoking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61" name="Ink 2060">
                <a:extLst>
                  <a:ext uri="{FF2B5EF4-FFF2-40B4-BE49-F238E27FC236}">
                    <a16:creationId xmlns:a16="http://schemas.microsoft.com/office/drawing/2014/main" id="{86AC32F0-FBDA-43A5-98A0-07616B6C5A1A}"/>
                  </a:ext>
                </a:extLst>
              </p14:cNvPr>
              <p14:cNvContentPartPr/>
              <p14:nvPr/>
            </p14:nvContentPartPr>
            <p14:xfrm>
              <a:off x="2901093" y="2404893"/>
              <a:ext cx="4389120" cy="2738880"/>
            </p14:xfrm>
          </p:contentPart>
        </mc:Choice>
        <mc:Fallback xmlns="">
          <p:pic>
            <p:nvPicPr>
              <p:cNvPr id="2061" name="Ink 2060">
                <a:extLst>
                  <a:ext uri="{FF2B5EF4-FFF2-40B4-BE49-F238E27FC236}">
                    <a16:creationId xmlns:a16="http://schemas.microsoft.com/office/drawing/2014/main" id="{86AC32F0-FBDA-43A5-98A0-07616B6C5A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92094" y="2395893"/>
                <a:ext cx="4406759" cy="27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3061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8CC4-211A-4DE9-B9A1-6D2961826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77135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3508760" y="2146598"/>
            <a:ext cx="5174493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Domain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818709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radekmaziarka.pl/wp-content/uploads/2018/01/simple-read-model.jpg">
            <a:extLst>
              <a:ext uri="{FF2B5EF4-FFF2-40B4-BE49-F238E27FC236}">
                <a16:creationId xmlns:a16="http://schemas.microsoft.com/office/drawing/2014/main" id="{CEC10A28-E9BE-472F-A5B0-3CE20806D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6" b="-2"/>
          <a:stretch/>
        </p:blipFill>
        <p:spPr bwMode="auto">
          <a:xfrm rot="21600000">
            <a:off x="1085616" y="1797898"/>
            <a:ext cx="9389097" cy="45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DDFBC84-82D1-4D81-9068-83438A2B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400948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0969-8776-410F-8F05-AA2A1D0B465E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marR="0" indent="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1pPr>
            <a:lvl2pPr marL="0" marR="0" indent="1143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2pPr>
            <a:lvl3pPr marL="0" marR="0" indent="2286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3pPr>
            <a:lvl4pPr marL="0" marR="0" indent="3429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4pPr>
            <a:lvl5pPr marL="0" marR="0" indent="4572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5pPr>
            <a:lvl6pPr marL="0" marR="0" indent="5715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6pPr>
            <a:lvl7pPr marL="0" marR="0" indent="6858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7pPr>
            <a:lvl8pPr marL="0" marR="0" indent="8001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8pPr>
            <a:lvl9pPr marL="0" marR="0" indent="9144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9pPr>
          </a:lstStyle>
          <a:p>
            <a:r>
              <a:rPr lang="en-US" kern="0"/>
              <a:t>About Me</a:t>
            </a:r>
            <a:endParaRPr lang="en-US" kern="0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A17FCB7-3659-4AB2-93D0-D7FAA39555EA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1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1pPr>
            <a:lvl2pPr marL="53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2pPr>
            <a:lvl3pPr marL="85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3pPr>
            <a:lvl4pPr marL="117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4pPr>
            <a:lvl5pPr marL="148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5pPr>
            <a:lvl6pPr marL="1807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2124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24423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759808" marR="0" indent="-219808" algn="l" defTabSz="410766" eaLnBrk="1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I have been developing software commercially for the last 15 year. In my free time I enjoy mixing live music for local Louisville bands, making movies, and developing video games. 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https://www.linkedin.com/in/cdwaddell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r>
              <a:rPr lang="en-US" kern="0" dirty="0">
                <a:solidFill>
                  <a:schemeClr val="accent5"/>
                </a:solidFill>
              </a:rPr>
              <a:t>         </a:t>
            </a:r>
            <a:r>
              <a:rPr lang="en-US" kern="0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kern="0" dirty="0" err="1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cdanielwaddell</a:t>
            </a:r>
            <a:endParaRPr lang="en-US" kern="0" dirty="0">
              <a:solidFill>
                <a:schemeClr val="accent5"/>
              </a:solidFill>
            </a:endParaRPr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A6D5925-ABC1-4D2A-AC98-E62395FE36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" t="16016" r="-2" b="4746"/>
          <a:stretch/>
        </p:blipFill>
        <p:spPr>
          <a:xfrm>
            <a:off x="6747256" y="10"/>
            <a:ext cx="5444744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6" name="Picture 2" descr="Image result for github logo">
            <a:extLst>
              <a:ext uri="{FF2B5EF4-FFF2-40B4-BE49-F238E27FC236}">
                <a16:creationId xmlns:a16="http://schemas.microsoft.com/office/drawing/2014/main" id="{95904E3B-4C71-49D1-802A-D07FE274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4560921"/>
            <a:ext cx="435474" cy="4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linkedin logo">
            <a:extLst>
              <a:ext uri="{FF2B5EF4-FFF2-40B4-BE49-F238E27FC236}">
                <a16:creationId xmlns:a16="http://schemas.microsoft.com/office/drawing/2014/main" id="{594F9D0E-D705-4DE2-A16F-23F2F127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4" y="5132872"/>
            <a:ext cx="435474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twitter logo">
            <a:extLst>
              <a:ext uri="{FF2B5EF4-FFF2-40B4-BE49-F238E27FC236}">
                <a16:creationId xmlns:a16="http://schemas.microsoft.com/office/drawing/2014/main" id="{B9CC5452-72FE-4A0C-B500-0D2B7BB7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9" y="5650125"/>
            <a:ext cx="435429" cy="3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ages.youracclaim.com/images/421ca115-c03d-403d-893c-da7652bb8619/MCSA%2BWeb%2BApplications-01.png">
            <a:extLst>
              <a:ext uri="{FF2B5EF4-FFF2-40B4-BE49-F238E27FC236}">
                <a16:creationId xmlns:a16="http://schemas.microsoft.com/office/drawing/2014/main" id="{BF353E61-B58A-46EA-BD4F-E92855D70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68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ages.youracclaim.com/images/9c42deab-bb34-4a70-b8d8-63b6f452fed8/MCSD%2BApp%2BBuilder-01.png">
            <a:extLst>
              <a:ext uri="{FF2B5EF4-FFF2-40B4-BE49-F238E27FC236}">
                <a16:creationId xmlns:a16="http://schemas.microsoft.com/office/drawing/2014/main" id="{FAAE4B58-41D7-4794-BF1B-90BCFCF0B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592" y="3482750"/>
            <a:ext cx="712695" cy="7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331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event store">
            <a:extLst>
              <a:ext uri="{FF2B5EF4-FFF2-40B4-BE49-F238E27FC236}">
                <a16:creationId xmlns:a16="http://schemas.microsoft.com/office/drawing/2014/main" id="{17677AF9-7D00-492D-8AE7-83A1EA4E5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7493" y="1517974"/>
            <a:ext cx="8146185" cy="488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6D611-FACA-4AB6-A176-5606E949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</p:spTree>
    <p:extLst>
      <p:ext uri="{BB962C8B-B14F-4D97-AF65-F5344CB8AC3E}">
        <p14:creationId xmlns:p14="http://schemas.microsoft.com/office/powerpoint/2010/main" val="307855305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9F8CC4-211A-4DE9-B9A1-6D2961826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7671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BE16D-12FB-45E0-9A6F-F25ED985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448" y="1245682"/>
            <a:ext cx="3583432" cy="1566752"/>
          </a:xfrm>
        </p:spPr>
        <p:txBody>
          <a:bodyPr/>
          <a:lstStyle/>
          <a:p>
            <a:r>
              <a:rPr lang="en-US" dirty="0"/>
              <a:t>Microservices… Go!</a:t>
            </a:r>
          </a:p>
        </p:txBody>
      </p:sp>
      <p:pic>
        <p:nvPicPr>
          <p:cNvPr id="26" name="giphy">
            <a:hlinkClick r:id="" action="ppaction://media"/>
            <a:extLst>
              <a:ext uri="{FF2B5EF4-FFF2-40B4-BE49-F238E27FC236}">
                <a16:creationId xmlns:a16="http://schemas.microsoft.com/office/drawing/2014/main" id="{A5335678-7EA2-48EC-B878-3BBAD21CB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593" y="1686407"/>
            <a:ext cx="5576292" cy="34851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C269E0-84D3-4F3D-9FF8-38299FB05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4985">
            <a:off x="260507" y="2574913"/>
            <a:ext cx="7913166" cy="131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73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44DB-114D-432F-B6F1-D9DD0501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switch?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9CEF6-59A7-4E03-8BC9-8610448D4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Easily maintained dependency trees</a:t>
            </a:r>
          </a:p>
          <a:p>
            <a:r>
              <a:rPr lang="en-US" sz="2400" dirty="0"/>
              <a:t>Segregation of responsibility</a:t>
            </a:r>
          </a:p>
          <a:p>
            <a:r>
              <a:rPr lang="en-US" sz="2400" dirty="0"/>
              <a:t>Easier to understand and consumable packages of code</a:t>
            </a:r>
          </a:p>
          <a:p>
            <a:r>
              <a:rPr lang="en-US" sz="2400" dirty="0"/>
              <a:t>Scalability</a:t>
            </a:r>
          </a:p>
          <a:p>
            <a:r>
              <a:rPr lang="en-US" sz="2400" dirty="0"/>
              <a:t>Better release management</a:t>
            </a:r>
          </a:p>
          <a:p>
            <a:r>
              <a:rPr lang="en-US" sz="2400" dirty="0"/>
              <a:t>Improved resiliency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1D62B-DAA1-4730-8B23-C69E0A7FD2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Microservices are the future right</a:t>
            </a:r>
          </a:p>
        </p:txBody>
      </p:sp>
    </p:spTree>
    <p:extLst>
      <p:ext uri="{BB962C8B-B14F-4D97-AF65-F5344CB8AC3E}">
        <p14:creationId xmlns:p14="http://schemas.microsoft.com/office/powerpoint/2010/main" val="1373552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319BF-6871-426F-A19E-EF052987FEC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Debugging</a:t>
            </a:r>
          </a:p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Security</a:t>
            </a:r>
          </a:p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Versioning</a:t>
            </a:r>
          </a:p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Logging</a:t>
            </a:r>
          </a:p>
          <a:p>
            <a:pPr indent="-228600" defTabSz="914400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ea typeface="+mn-ea"/>
                <a:cs typeface="+mn-cs"/>
              </a:rPr>
              <a:t>Discovery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B7CF3E-9264-4680-8778-CA388DD03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Figure out all of your cross cutting concerns first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22FECB-8ECA-4430-AC83-BBB227A5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kern="1200" dirty="0">
                <a:latin typeface="+mj-lt"/>
                <a:ea typeface="+mj-ea"/>
                <a:cs typeface="+mj-cs"/>
              </a:rPr>
              <a:t>Planning your microservices</a:t>
            </a:r>
          </a:p>
        </p:txBody>
      </p:sp>
      <p:pic>
        <p:nvPicPr>
          <p:cNvPr id="19" name="Picture 2" descr="https://lh4.googleusercontent.com/GOGBVou6AoDYuZ-vAYXxZAHaFqXVol-DK6MzsX5WrGNCl9-0HKDOnTINxVEw5nGM494N4-8ItCnGg0C3IrHqPM_XD7cklnk3MN4b4ZbaexLEfmJaP67ycZELxwO7EnhRM7mbQEhK">
            <a:extLst>
              <a:ext uri="{FF2B5EF4-FFF2-40B4-BE49-F238E27FC236}">
                <a16:creationId xmlns:a16="http://schemas.microsoft.com/office/drawing/2014/main" id="{B94EEBE2-29F0-484C-BE8A-9D8FE72382B3}"/>
              </a:ext>
            </a:extLst>
          </p:cNvPr>
          <p:cNvPicPr>
            <a:picLocks noGrp="1" noChangeAspect="1" noChangeArrowheads="1"/>
          </p:cNvPicPr>
          <p:nvPr>
            <p:ph type="pic"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-2125" r="681" b="-2109"/>
          <a:stretch/>
        </p:blipFill>
        <p:spPr bwMode="auto">
          <a:xfrm>
            <a:off x="636588" y="2099736"/>
            <a:ext cx="7389812" cy="40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10A440-4DB3-44B2-81A8-5E7CEC26F7BA}"/>
              </a:ext>
            </a:extLst>
          </p:cNvPr>
          <p:cNvSpPr/>
          <p:nvPr/>
        </p:nvSpPr>
        <p:spPr>
          <a:xfrm>
            <a:off x="7171267" y="656542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https://www.appcentrica.com/wp-content/uploads/2016/11/Microservices-Architecture-1.png</a:t>
            </a:r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47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050" name="Picture 2" descr="Image result for pain in the ass">
            <a:extLst>
              <a:ext uri="{FF2B5EF4-FFF2-40B4-BE49-F238E27FC236}">
                <a16:creationId xmlns:a16="http://schemas.microsoft.com/office/drawing/2014/main" id="{B5B7103A-3392-4FFA-8BFE-B334FF3E8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8" r="1" b="19193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49494A-6C53-4657-A477-2DF3E60D8175}"/>
              </a:ext>
            </a:extLst>
          </p:cNvPr>
          <p:cNvSpPr txBox="1"/>
          <p:nvPr/>
        </p:nvSpPr>
        <p:spPr>
          <a:xfrm>
            <a:off x="3906694" y="6215572"/>
            <a:ext cx="816492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What does this have to do with saving my butt?</a:t>
            </a:r>
          </a:p>
        </p:txBody>
      </p:sp>
    </p:spTree>
    <p:extLst>
      <p:ext uri="{BB962C8B-B14F-4D97-AF65-F5344CB8AC3E}">
        <p14:creationId xmlns:p14="http://schemas.microsoft.com/office/powerpoint/2010/main" val="2530908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8872-1A1C-4984-8A03-360522F8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537141"/>
            <a:ext cx="2921001" cy="2951747"/>
          </a:xfrm>
        </p:spPr>
        <p:txBody>
          <a:bodyPr/>
          <a:lstStyle/>
          <a:p>
            <a:r>
              <a:rPr lang="en-US" dirty="0"/>
              <a:t>Common problems that hit too</a:t>
            </a:r>
            <a:br>
              <a:rPr lang="en-US" dirty="0"/>
            </a:br>
            <a:r>
              <a:rPr lang="en-US" dirty="0"/>
              <a:t>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7CECF-2A9B-4C9F-8321-0DB7C39183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35000" y="3744227"/>
            <a:ext cx="2921000" cy="26565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Needing better logs after your first major bug.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domain boundaries.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Recovering form problems.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exhaustion.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complexity surpasses architecture.</a:t>
            </a:r>
          </a:p>
        </p:txBody>
      </p:sp>
      <p:pic>
        <p:nvPicPr>
          <p:cNvPr id="5" name="source">
            <a:hlinkClick r:id="" action="ppaction://media"/>
            <a:extLst>
              <a:ext uri="{FF2B5EF4-FFF2-40B4-BE49-F238E27FC236}">
                <a16:creationId xmlns:a16="http://schemas.microsoft.com/office/drawing/2014/main" id="{029CF05B-76D5-4404-B303-B242B4679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07583" y="1524926"/>
            <a:ext cx="4632083" cy="3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96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8B3FF-ABE3-4037-B009-CB361820FED6}"/>
              </a:ext>
            </a:extLst>
          </p:cNvPr>
          <p:cNvSpPr txBox="1"/>
          <p:nvPr/>
        </p:nvSpPr>
        <p:spPr>
          <a:xfrm>
            <a:off x="2953313" y="2146598"/>
            <a:ext cx="6285375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Logging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0" dirty="0"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rPr>
              <a:t>&amp; Debugging</a:t>
            </a:r>
            <a:endParaRPr kumimoji="0" lang="en-US" sz="8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9852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HMB Color Palette">
      <a:dk1>
        <a:srgbClr val="414042"/>
      </a:dk1>
      <a:lt1>
        <a:srgbClr val="FFFFFF"/>
      </a:lt1>
      <a:dk2>
        <a:srgbClr val="53585F"/>
      </a:dk2>
      <a:lt2>
        <a:srgbClr val="DCDEE0"/>
      </a:lt2>
      <a:accent1>
        <a:srgbClr val="009944"/>
      </a:accent1>
      <a:accent2>
        <a:srgbClr val="00561D"/>
      </a:accent2>
      <a:accent3>
        <a:srgbClr val="A6AAA9"/>
      </a:accent3>
      <a:accent4>
        <a:srgbClr val="7CB342"/>
      </a:accent4>
      <a:accent5>
        <a:srgbClr val="1E88E5"/>
      </a:accent5>
      <a:accent6>
        <a:srgbClr val="8E24AA"/>
      </a:accent6>
      <a:hlink>
        <a:srgbClr val="FFC400"/>
      </a:hlink>
      <a:folHlink>
        <a:srgbClr val="8E24AA"/>
      </a:folHlink>
    </a:clrScheme>
    <a:fontScheme name="HMB Brand Fonts (Alternative)">
      <a:majorFont>
        <a:latin typeface="Franklin Gothic Demi Cond"/>
        <a:ea typeface="Franklin Gothic Demi Cond"/>
        <a:cs typeface="Franklin Gothic Demi Cond"/>
      </a:majorFont>
      <a:minorFont>
        <a:latin typeface="Segoe UI"/>
        <a:ea typeface="Franklin Gothic Demi Cond"/>
        <a:cs typeface="Franklin Gothic Demi Con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0" dist="67468" dir="5400000" rotWithShape="0">
              <a:srgbClr val="000000">
                <a:alpha val="24538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C1E21"/>
        </a:solidFill>
        <a:ln w="12700" cap="flat">
          <a:noFill/>
          <a:miter lim="400000"/>
        </a:ln>
        <a:effectLst>
          <a:outerShdw blurRad="127000" dist="67468" dir="5400000" rotWithShape="0">
            <a:srgbClr val="000000">
              <a:alpha val="24538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ranklin Gothic Demi C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MB_Theme.potx" id="{4F51ED72-7580-4F14-AEBF-0C27BF154BE9}" vid="{081CC697-633C-4444-B5E0-AEB3DE5CF7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Segoe UI" panose="020F0302020204030204"/>
        <a:ea typeface=""/>
        <a:cs typeface=""/>
        <a:font script="Jpan" typeface="游ゴシック Light"/>
        <a:font script="Hang" typeface="맑은 고딕"/>
        <a:font script="Hans" typeface="Segoe UI"/>
        <a:font script="Hant" typeface="Segoe U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Segoe UI"/>
        <a:font script="Arab" typeface="Segoe UI"/>
        <a:font script="Hebr" typeface="Segoe U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egoe UI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FB7EF9FBCC4A8B9A4475BD326650" ma:contentTypeVersion="3" ma:contentTypeDescription="Create a new document." ma:contentTypeScope="" ma:versionID="71f4bc84defe3b3736b9b37cbfe7a508">
  <xsd:schema xmlns:xsd="http://www.w3.org/2001/XMLSchema" xmlns:xs="http://www.w3.org/2001/XMLSchema" xmlns:p="http://schemas.microsoft.com/office/2006/metadata/properties" xmlns:ns2="f212c801-de8c-4d40-b650-69a1c609cdd6" targetNamespace="http://schemas.microsoft.com/office/2006/metadata/properties" ma:root="true" ma:fieldsID="f31e3c6c212b97525b94e591d58a4db3" ns2:_="">
    <xsd:import namespace="f212c801-de8c-4d40-b650-69a1c609cd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12c801-de8c-4d40-b650-69a1c609cd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Display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0E46D5-EB7C-4EC4-A298-C524E7601E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12c801-de8c-4d40-b650-69a1c609cd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E6076E-38D7-4915-A85E-BBE302A3C12B}">
  <ds:schemaRefs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f212c801-de8c-4d40-b650-69a1c609cdd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1F346CE-C4CF-4D75-B59F-7CCE7CB230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452</Words>
  <Application>Microsoft Office PowerPoint</Application>
  <PresentationFormat>Widescreen</PresentationFormat>
  <Paragraphs>118</Paragraphs>
  <Slides>31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Impact</vt:lpstr>
      <vt:lpstr>Arial</vt:lpstr>
      <vt:lpstr>Franklin Gothic Demi Cond</vt:lpstr>
      <vt:lpstr>Segoe UI</vt:lpstr>
      <vt:lpstr>White</vt:lpstr>
      <vt:lpstr>So you're moving to microservices</vt:lpstr>
      <vt:lpstr>PowerPoint Presentation</vt:lpstr>
      <vt:lpstr>PowerPoint Presentation</vt:lpstr>
      <vt:lpstr>Microservices… Go!</vt:lpstr>
      <vt:lpstr>Why switch?</vt:lpstr>
      <vt:lpstr>Planning your microservices</vt:lpstr>
      <vt:lpstr>PowerPoint Presentation</vt:lpstr>
      <vt:lpstr>Common problems that hit too late</vt:lpstr>
      <vt:lpstr>PowerPoint Presentation</vt:lpstr>
      <vt:lpstr>Make Debugging Easy</vt:lpstr>
      <vt:lpstr>Correlated Telemetry</vt:lpstr>
      <vt:lpstr>PowerPoint Presentation</vt:lpstr>
      <vt:lpstr>PowerPoint Presentation</vt:lpstr>
      <vt:lpstr>PowerPoint Presentation</vt:lpstr>
      <vt:lpstr>PowerPoint Presentation</vt:lpstr>
      <vt:lpstr>Sometimes domain boundaries don’t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 to know</vt:lpstr>
      <vt:lpstr>Circuit Breaker</vt:lpstr>
      <vt:lpstr>Bulkhead Interceptor</vt:lpstr>
      <vt:lpstr>Resource Exhaustion </vt:lpstr>
      <vt:lpstr>PowerPoint Presentation</vt:lpstr>
      <vt:lpstr>PowerPoint Presentation</vt:lpstr>
      <vt:lpstr>CQRS</vt:lpstr>
      <vt:lpstr>Event Sourcing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you're moving to microservices</dc:title>
  <dc:creator>CD Waddell</dc:creator>
  <cp:lastModifiedBy>CD Waddell</cp:lastModifiedBy>
  <cp:revision>5</cp:revision>
  <dcterms:created xsi:type="dcterms:W3CDTF">2019-08-21T19:59:26Z</dcterms:created>
  <dcterms:modified xsi:type="dcterms:W3CDTF">2019-08-22T02:03:58Z</dcterms:modified>
</cp:coreProperties>
</file>